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5" r:id="rId3"/>
    <p:sldId id="277" r:id="rId4"/>
    <p:sldId id="258" r:id="rId5"/>
    <p:sldId id="259" r:id="rId6"/>
    <p:sldId id="279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82" r:id="rId15"/>
    <p:sldId id="283" r:id="rId16"/>
    <p:sldId id="28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294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9508"/>
    <a:srgbClr val="3333FF"/>
    <a:srgbClr val="954D05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42" autoAdjust="0"/>
    <p:restoredTop sz="94681" autoAdjust="0"/>
  </p:normalViewPr>
  <p:slideViewPr>
    <p:cSldViewPr>
      <p:cViewPr>
        <p:scale>
          <a:sx n="65" d="100"/>
          <a:sy n="65" d="100"/>
        </p:scale>
        <p:origin x="-158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653B6-0842-4B59-921A-9AD9DA6822B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7F4A2-E7B6-4E0E-9887-8EB33112FDBE}">
      <dgm:prSet phldrT="[Text]"/>
      <dgm:spPr/>
      <dgm:t>
        <a:bodyPr/>
        <a:lstStyle/>
        <a:p>
          <a:r>
            <a:rPr lang="en-US" dirty="0" smtClean="0"/>
            <a:t>Cambodian Mekong University (CMU)</a:t>
          </a:r>
          <a:endParaRPr lang="en-US" dirty="0"/>
        </a:p>
      </dgm:t>
    </dgm:pt>
    <dgm:pt modelId="{72F42F3B-8B1E-4E40-9F02-AC416DE70C19}" type="parTrans" cxnId="{4A3AE50C-6CA0-4FEA-B76E-33B8CA502A6C}">
      <dgm:prSet/>
      <dgm:spPr/>
      <dgm:t>
        <a:bodyPr/>
        <a:lstStyle/>
        <a:p>
          <a:endParaRPr lang="en-US"/>
        </a:p>
      </dgm:t>
    </dgm:pt>
    <dgm:pt modelId="{02675316-A2F5-4E64-8242-F38F6EF390D2}" type="sibTrans" cxnId="{4A3AE50C-6CA0-4FEA-B76E-33B8CA502A6C}">
      <dgm:prSet/>
      <dgm:spPr/>
      <dgm:t>
        <a:bodyPr/>
        <a:lstStyle/>
        <a:p>
          <a:endParaRPr lang="en-US"/>
        </a:p>
      </dgm:t>
    </dgm:pt>
    <dgm:pt modelId="{7780DDEC-E308-47AC-89E3-8D2095A3FBC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Faculty of Mgt &amp; Tourism</a:t>
          </a:r>
          <a:endParaRPr lang="en-US" sz="2000" dirty="0"/>
        </a:p>
      </dgm:t>
    </dgm:pt>
    <dgm:pt modelId="{6F3A305A-574F-453C-B23E-F73BAB43187D}" type="parTrans" cxnId="{B341D1D6-5DC4-49B9-A178-41CB3C55DF7D}">
      <dgm:prSet/>
      <dgm:spPr/>
      <dgm:t>
        <a:bodyPr/>
        <a:lstStyle/>
        <a:p>
          <a:endParaRPr lang="en-US"/>
        </a:p>
      </dgm:t>
    </dgm:pt>
    <dgm:pt modelId="{B59A4238-F92A-4182-8976-119492D7B423}" type="sibTrans" cxnId="{B341D1D6-5DC4-49B9-A178-41CB3C55DF7D}">
      <dgm:prSet/>
      <dgm:spPr/>
      <dgm:t>
        <a:bodyPr/>
        <a:lstStyle/>
        <a:p>
          <a:endParaRPr lang="en-US"/>
        </a:p>
      </dgm:t>
    </dgm:pt>
    <dgm:pt modelId="{B026E00C-DCB7-4C6A-B359-E6C3B3B2120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Faculty of Science &amp; Technology</a:t>
          </a:r>
          <a:endParaRPr lang="en-US" sz="2000" dirty="0"/>
        </a:p>
      </dgm:t>
    </dgm:pt>
    <dgm:pt modelId="{11C7AFBD-09DB-4420-BDA9-1C127D264CB7}" type="parTrans" cxnId="{C4935C20-50D8-4492-B5D5-FB2E8622B1EE}">
      <dgm:prSet/>
      <dgm:spPr/>
      <dgm:t>
        <a:bodyPr/>
        <a:lstStyle/>
        <a:p>
          <a:endParaRPr lang="en-US"/>
        </a:p>
      </dgm:t>
    </dgm:pt>
    <dgm:pt modelId="{CAA2C7AC-FB99-49D7-B86A-943E57B9EE5F}" type="sibTrans" cxnId="{C4935C20-50D8-4492-B5D5-FB2E8622B1EE}">
      <dgm:prSet/>
      <dgm:spPr/>
      <dgm:t>
        <a:bodyPr/>
        <a:lstStyle/>
        <a:p>
          <a:endParaRPr lang="en-US"/>
        </a:p>
      </dgm:t>
    </dgm:pt>
    <dgm:pt modelId="{C4A2452F-1462-4079-858C-678D0B81277A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0C9508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Faculty of Arts, Humanities &amp; Foreign Languages</a:t>
          </a:r>
          <a:endParaRPr lang="en-US" sz="2000" dirty="0">
            <a:solidFill>
              <a:schemeClr val="bg1"/>
            </a:solidFill>
          </a:endParaRPr>
        </a:p>
      </dgm:t>
    </dgm:pt>
    <dgm:pt modelId="{930EA272-4C07-4FC5-8223-C5FD61C57615}" type="parTrans" cxnId="{380E7C4D-DFE8-48BB-83B7-027087830D4F}">
      <dgm:prSet/>
      <dgm:spPr/>
      <dgm:t>
        <a:bodyPr/>
        <a:lstStyle/>
        <a:p>
          <a:endParaRPr lang="en-US"/>
        </a:p>
      </dgm:t>
    </dgm:pt>
    <dgm:pt modelId="{616969CC-499C-4868-AEB6-C2103CDB01B3}" type="sibTrans" cxnId="{380E7C4D-DFE8-48BB-83B7-027087830D4F}">
      <dgm:prSet/>
      <dgm:spPr/>
      <dgm:t>
        <a:bodyPr/>
        <a:lstStyle/>
        <a:p>
          <a:endParaRPr lang="en-US"/>
        </a:p>
      </dgm:t>
    </dgm:pt>
    <dgm:pt modelId="{BDD5A1B1-E11F-4D09-94ED-CB8AEA900A3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Faculty of Law</a:t>
          </a:r>
          <a:endParaRPr lang="en-US" sz="2000" dirty="0"/>
        </a:p>
      </dgm:t>
    </dgm:pt>
    <dgm:pt modelId="{587F2281-B3A5-46E3-8F21-299D620A964F}" type="parTrans" cxnId="{FAC74046-37E7-45E6-B6E4-108E19884B27}">
      <dgm:prSet/>
      <dgm:spPr/>
      <dgm:t>
        <a:bodyPr/>
        <a:lstStyle/>
        <a:p>
          <a:endParaRPr lang="en-US"/>
        </a:p>
      </dgm:t>
    </dgm:pt>
    <dgm:pt modelId="{94CB4367-4A38-4797-BA18-53BF3B410E9A}" type="sibTrans" cxnId="{FAC74046-37E7-45E6-B6E4-108E19884B27}">
      <dgm:prSet/>
      <dgm:spPr/>
      <dgm:t>
        <a:bodyPr/>
        <a:lstStyle/>
        <a:p>
          <a:endParaRPr lang="en-US"/>
        </a:p>
      </dgm:t>
    </dgm:pt>
    <dgm:pt modelId="{6C2F8682-2C2C-4F04-AC3B-00FEB4BF1B0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Faculty of Social Science</a:t>
          </a:r>
          <a:endParaRPr lang="en-US" sz="2000" dirty="0"/>
        </a:p>
      </dgm:t>
    </dgm:pt>
    <dgm:pt modelId="{642436B8-7A39-432F-A34C-B44787FCC76F}" type="parTrans" cxnId="{187B7AA7-B141-4C92-86A7-8EB0DBFDE12A}">
      <dgm:prSet/>
      <dgm:spPr/>
      <dgm:t>
        <a:bodyPr/>
        <a:lstStyle/>
        <a:p>
          <a:endParaRPr lang="en-US"/>
        </a:p>
      </dgm:t>
    </dgm:pt>
    <dgm:pt modelId="{A8BD37E7-63A8-46E8-A089-7E4B1F5ED52C}" type="sibTrans" cxnId="{187B7AA7-B141-4C92-86A7-8EB0DBFDE12A}">
      <dgm:prSet/>
      <dgm:spPr/>
      <dgm:t>
        <a:bodyPr/>
        <a:lstStyle/>
        <a:p>
          <a:endParaRPr lang="en-US"/>
        </a:p>
      </dgm:t>
    </dgm:pt>
    <dgm:pt modelId="{7C8F6ECE-88BE-49C1-AD52-6E52D799EEA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Faculty of Economics</a:t>
          </a:r>
          <a:endParaRPr lang="en-US" sz="2000" dirty="0"/>
        </a:p>
      </dgm:t>
    </dgm:pt>
    <dgm:pt modelId="{DE8724E4-BB68-4C3F-AA53-A0EA7AF639A6}" type="parTrans" cxnId="{2695B1F0-0F99-4C13-903E-FEAF99385FD6}">
      <dgm:prSet/>
      <dgm:spPr/>
      <dgm:t>
        <a:bodyPr/>
        <a:lstStyle/>
        <a:p>
          <a:endParaRPr lang="en-US"/>
        </a:p>
      </dgm:t>
    </dgm:pt>
    <dgm:pt modelId="{87785754-EAFA-4C80-8638-C2565BA0F6C7}" type="sibTrans" cxnId="{2695B1F0-0F99-4C13-903E-FEAF99385FD6}">
      <dgm:prSet/>
      <dgm:spPr/>
      <dgm:t>
        <a:bodyPr/>
        <a:lstStyle/>
        <a:p>
          <a:endParaRPr lang="en-US"/>
        </a:p>
      </dgm:t>
    </dgm:pt>
    <dgm:pt modelId="{07B0EFA3-B8F5-4621-B442-812305748199}" type="pres">
      <dgm:prSet presAssocID="{EA1653B6-0842-4B59-921A-9AD9DA6822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5A6B0-854A-4298-983E-1962C54FA879}" type="pres">
      <dgm:prSet presAssocID="{FF37F4A2-E7B6-4E0E-9887-8EB33112FDBE}" presName="root1" presStyleCnt="0"/>
      <dgm:spPr/>
    </dgm:pt>
    <dgm:pt modelId="{1E9F4A4F-B085-4840-81C0-6187751E9A70}" type="pres">
      <dgm:prSet presAssocID="{FF37F4A2-E7B6-4E0E-9887-8EB33112FDBE}" presName="LevelOneTextNode" presStyleLbl="node0" presStyleIdx="0" presStyleCnt="1" custScaleX="160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130B76-FF6B-4A2A-B059-8B451F949B39}" type="pres">
      <dgm:prSet presAssocID="{FF37F4A2-E7B6-4E0E-9887-8EB33112FDBE}" presName="level2hierChild" presStyleCnt="0"/>
      <dgm:spPr/>
    </dgm:pt>
    <dgm:pt modelId="{4C25C5E0-793F-471B-8805-DB525AB10C8A}" type="pres">
      <dgm:prSet presAssocID="{6F3A305A-574F-453C-B23E-F73BAB43187D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FD69F86C-CC6C-49F0-A72C-59658B52FEED}" type="pres">
      <dgm:prSet presAssocID="{6F3A305A-574F-453C-B23E-F73BAB43187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61C901B-4AEF-4531-A2C1-C4F9C9ABAAE6}" type="pres">
      <dgm:prSet presAssocID="{7780DDEC-E308-47AC-89E3-8D2095A3FBCE}" presName="root2" presStyleCnt="0"/>
      <dgm:spPr/>
    </dgm:pt>
    <dgm:pt modelId="{18DADA2C-575E-4CBB-B271-ABF7DFDE7F25}" type="pres">
      <dgm:prSet presAssocID="{7780DDEC-E308-47AC-89E3-8D2095A3FBCE}" presName="LevelTwoTextNode" presStyleLbl="node2" presStyleIdx="0" presStyleCnt="6" custScaleX="344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A1E8A-85AD-4296-9D14-5F4B36B154A6}" type="pres">
      <dgm:prSet presAssocID="{7780DDEC-E308-47AC-89E3-8D2095A3FBCE}" presName="level3hierChild" presStyleCnt="0"/>
      <dgm:spPr/>
    </dgm:pt>
    <dgm:pt modelId="{DAC9C6A9-48F2-4DC8-9745-ED7E1C3C3C1A}" type="pres">
      <dgm:prSet presAssocID="{11C7AFBD-09DB-4420-BDA9-1C127D264CB7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DC44E3EB-2505-4CAC-BD67-BC9DEB710617}" type="pres">
      <dgm:prSet presAssocID="{11C7AFBD-09DB-4420-BDA9-1C127D264CB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433A209-8F3D-47B5-ABD4-24BCED6906FE}" type="pres">
      <dgm:prSet presAssocID="{B026E00C-DCB7-4C6A-B359-E6C3B3B21206}" presName="root2" presStyleCnt="0"/>
      <dgm:spPr/>
    </dgm:pt>
    <dgm:pt modelId="{E5C645B4-A1C4-4096-91FF-ABFF0FCA06D7}" type="pres">
      <dgm:prSet presAssocID="{B026E00C-DCB7-4C6A-B359-E6C3B3B21206}" presName="LevelTwoTextNode" presStyleLbl="node2" presStyleIdx="1" presStyleCnt="6" custScaleX="344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48C24A-E5E8-4AE8-9D2B-6D0B3C98AD07}" type="pres">
      <dgm:prSet presAssocID="{B026E00C-DCB7-4C6A-B359-E6C3B3B21206}" presName="level3hierChild" presStyleCnt="0"/>
      <dgm:spPr/>
    </dgm:pt>
    <dgm:pt modelId="{38045F64-A362-42A5-8670-2940311677B7}" type="pres">
      <dgm:prSet presAssocID="{930EA272-4C07-4FC5-8223-C5FD61C57615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C7764042-BCCB-4CE0-AACA-324666374E38}" type="pres">
      <dgm:prSet presAssocID="{930EA272-4C07-4FC5-8223-C5FD61C5761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B50D182-410B-40C7-87A8-DA74984A8A12}" type="pres">
      <dgm:prSet presAssocID="{C4A2452F-1462-4079-858C-678D0B81277A}" presName="root2" presStyleCnt="0"/>
      <dgm:spPr/>
    </dgm:pt>
    <dgm:pt modelId="{42626EA2-B942-4C11-A29F-34478445CC2E}" type="pres">
      <dgm:prSet presAssocID="{C4A2452F-1462-4079-858C-678D0B81277A}" presName="LevelTwoTextNode" presStyleLbl="node2" presStyleIdx="2" presStyleCnt="6" custScaleX="344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CA62B4-B1CB-4FAA-A38E-598BFCA27880}" type="pres">
      <dgm:prSet presAssocID="{C4A2452F-1462-4079-858C-678D0B81277A}" presName="level3hierChild" presStyleCnt="0"/>
      <dgm:spPr/>
    </dgm:pt>
    <dgm:pt modelId="{242E6890-BFA1-4CD7-9A0A-1C6B0D14DB4F}" type="pres">
      <dgm:prSet presAssocID="{587F2281-B3A5-46E3-8F21-299D620A964F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EDDEDC08-0F32-4D43-917B-349B0A9A4F8C}" type="pres">
      <dgm:prSet presAssocID="{587F2281-B3A5-46E3-8F21-299D620A964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3BDF0FB4-8BE6-4427-827C-DC18594667C7}" type="pres">
      <dgm:prSet presAssocID="{BDD5A1B1-E11F-4D09-94ED-CB8AEA900A3C}" presName="root2" presStyleCnt="0"/>
      <dgm:spPr/>
    </dgm:pt>
    <dgm:pt modelId="{F855FDB3-DFEF-412D-870E-1460D0D3DCAC}" type="pres">
      <dgm:prSet presAssocID="{BDD5A1B1-E11F-4D09-94ED-CB8AEA900A3C}" presName="LevelTwoTextNode" presStyleLbl="node2" presStyleIdx="3" presStyleCnt="6" custScaleX="344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AD490F-078F-40BA-AF9D-D88AE01A13CE}" type="pres">
      <dgm:prSet presAssocID="{BDD5A1B1-E11F-4D09-94ED-CB8AEA900A3C}" presName="level3hierChild" presStyleCnt="0"/>
      <dgm:spPr/>
    </dgm:pt>
    <dgm:pt modelId="{2787F8A9-D785-4132-BE9A-300199E3D0FD}" type="pres">
      <dgm:prSet presAssocID="{642436B8-7A39-432F-A34C-B44787FCC76F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DE041245-78EA-422A-BBCB-D182E4B0E468}" type="pres">
      <dgm:prSet presAssocID="{642436B8-7A39-432F-A34C-B44787FCC76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6E80141C-C3C1-46DD-BD17-ECF5031C2D11}" type="pres">
      <dgm:prSet presAssocID="{6C2F8682-2C2C-4F04-AC3B-00FEB4BF1B01}" presName="root2" presStyleCnt="0"/>
      <dgm:spPr/>
    </dgm:pt>
    <dgm:pt modelId="{81074400-8191-438A-8775-9A5905C63C44}" type="pres">
      <dgm:prSet presAssocID="{6C2F8682-2C2C-4F04-AC3B-00FEB4BF1B01}" presName="LevelTwoTextNode" presStyleLbl="node2" presStyleIdx="4" presStyleCnt="6" custScaleX="344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7EE0AC-A346-4FAB-AFD6-6A4EDF34AFBC}" type="pres">
      <dgm:prSet presAssocID="{6C2F8682-2C2C-4F04-AC3B-00FEB4BF1B01}" presName="level3hierChild" presStyleCnt="0"/>
      <dgm:spPr/>
    </dgm:pt>
    <dgm:pt modelId="{CCC97819-E805-492A-9456-B1BA24F04B64}" type="pres">
      <dgm:prSet presAssocID="{DE8724E4-BB68-4C3F-AA53-A0EA7AF639A6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FF9B0EFA-C966-4E9B-9D90-F32C0BDEF48E}" type="pres">
      <dgm:prSet presAssocID="{DE8724E4-BB68-4C3F-AA53-A0EA7AF639A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D0993F94-47AC-4524-9C54-7815AB82C7C6}" type="pres">
      <dgm:prSet presAssocID="{7C8F6ECE-88BE-49C1-AD52-6E52D799EEA4}" presName="root2" presStyleCnt="0"/>
      <dgm:spPr/>
    </dgm:pt>
    <dgm:pt modelId="{29E990AF-5A34-4920-9B1A-397B98A7CD23}" type="pres">
      <dgm:prSet presAssocID="{7C8F6ECE-88BE-49C1-AD52-6E52D799EEA4}" presName="LevelTwoTextNode" presStyleLbl="node2" presStyleIdx="5" presStyleCnt="6" custScaleX="344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7C23E7-458B-45C5-9AE6-F3D6FD4FFC18}" type="pres">
      <dgm:prSet presAssocID="{7C8F6ECE-88BE-49C1-AD52-6E52D799EEA4}" presName="level3hierChild" presStyleCnt="0"/>
      <dgm:spPr/>
    </dgm:pt>
  </dgm:ptLst>
  <dgm:cxnLst>
    <dgm:cxn modelId="{0D4D5A8F-9EDE-47DD-B4A1-C51007739C55}" type="presOf" srcId="{EA1653B6-0842-4B59-921A-9AD9DA6822B2}" destId="{07B0EFA3-B8F5-4621-B442-812305748199}" srcOrd="0" destOrd="0" presId="urn:microsoft.com/office/officeart/2005/8/layout/hierarchy2"/>
    <dgm:cxn modelId="{CB98C19E-B448-476C-90C4-A4438021E623}" type="presOf" srcId="{587F2281-B3A5-46E3-8F21-299D620A964F}" destId="{242E6890-BFA1-4CD7-9A0A-1C6B0D14DB4F}" srcOrd="0" destOrd="0" presId="urn:microsoft.com/office/officeart/2005/8/layout/hierarchy2"/>
    <dgm:cxn modelId="{A435A475-A444-430D-B104-273A825D3F2E}" type="presOf" srcId="{BDD5A1B1-E11F-4D09-94ED-CB8AEA900A3C}" destId="{F855FDB3-DFEF-412D-870E-1460D0D3DCAC}" srcOrd="0" destOrd="0" presId="urn:microsoft.com/office/officeart/2005/8/layout/hierarchy2"/>
    <dgm:cxn modelId="{4BD82749-3FE4-47A6-89ED-EF7E8F301641}" type="presOf" srcId="{930EA272-4C07-4FC5-8223-C5FD61C57615}" destId="{C7764042-BCCB-4CE0-AACA-324666374E38}" srcOrd="1" destOrd="0" presId="urn:microsoft.com/office/officeart/2005/8/layout/hierarchy2"/>
    <dgm:cxn modelId="{7EE2B1F7-AB30-46AB-A8B6-8C18FCDE2BBD}" type="presOf" srcId="{DE8724E4-BB68-4C3F-AA53-A0EA7AF639A6}" destId="{FF9B0EFA-C966-4E9B-9D90-F32C0BDEF48E}" srcOrd="1" destOrd="0" presId="urn:microsoft.com/office/officeart/2005/8/layout/hierarchy2"/>
    <dgm:cxn modelId="{19248EE3-D4FD-446A-B591-1C62DF02EF50}" type="presOf" srcId="{11C7AFBD-09DB-4420-BDA9-1C127D264CB7}" destId="{DAC9C6A9-48F2-4DC8-9745-ED7E1C3C3C1A}" srcOrd="0" destOrd="0" presId="urn:microsoft.com/office/officeart/2005/8/layout/hierarchy2"/>
    <dgm:cxn modelId="{08751319-273A-40E2-BD2C-986E05FCACF0}" type="presOf" srcId="{B026E00C-DCB7-4C6A-B359-E6C3B3B21206}" destId="{E5C645B4-A1C4-4096-91FF-ABFF0FCA06D7}" srcOrd="0" destOrd="0" presId="urn:microsoft.com/office/officeart/2005/8/layout/hierarchy2"/>
    <dgm:cxn modelId="{4A3AE50C-6CA0-4FEA-B76E-33B8CA502A6C}" srcId="{EA1653B6-0842-4B59-921A-9AD9DA6822B2}" destId="{FF37F4A2-E7B6-4E0E-9887-8EB33112FDBE}" srcOrd="0" destOrd="0" parTransId="{72F42F3B-8B1E-4E40-9F02-AC416DE70C19}" sibTransId="{02675316-A2F5-4E64-8242-F38F6EF390D2}"/>
    <dgm:cxn modelId="{DD600171-9292-4F0A-9EB4-AEB2EB7148B6}" type="presOf" srcId="{C4A2452F-1462-4079-858C-678D0B81277A}" destId="{42626EA2-B942-4C11-A29F-34478445CC2E}" srcOrd="0" destOrd="0" presId="urn:microsoft.com/office/officeart/2005/8/layout/hierarchy2"/>
    <dgm:cxn modelId="{F9C69E7A-C27B-4BC6-9D98-B52BA635AA63}" type="presOf" srcId="{7780DDEC-E308-47AC-89E3-8D2095A3FBCE}" destId="{18DADA2C-575E-4CBB-B271-ABF7DFDE7F25}" srcOrd="0" destOrd="0" presId="urn:microsoft.com/office/officeart/2005/8/layout/hierarchy2"/>
    <dgm:cxn modelId="{187B7AA7-B141-4C92-86A7-8EB0DBFDE12A}" srcId="{FF37F4A2-E7B6-4E0E-9887-8EB33112FDBE}" destId="{6C2F8682-2C2C-4F04-AC3B-00FEB4BF1B01}" srcOrd="4" destOrd="0" parTransId="{642436B8-7A39-432F-A34C-B44787FCC76F}" sibTransId="{A8BD37E7-63A8-46E8-A089-7E4B1F5ED52C}"/>
    <dgm:cxn modelId="{B341D1D6-5DC4-49B9-A178-41CB3C55DF7D}" srcId="{FF37F4A2-E7B6-4E0E-9887-8EB33112FDBE}" destId="{7780DDEC-E308-47AC-89E3-8D2095A3FBCE}" srcOrd="0" destOrd="0" parTransId="{6F3A305A-574F-453C-B23E-F73BAB43187D}" sibTransId="{B59A4238-F92A-4182-8976-119492D7B423}"/>
    <dgm:cxn modelId="{70D17CB2-7962-4AF6-846E-C4C64E7CC41E}" type="presOf" srcId="{DE8724E4-BB68-4C3F-AA53-A0EA7AF639A6}" destId="{CCC97819-E805-492A-9456-B1BA24F04B64}" srcOrd="0" destOrd="0" presId="urn:microsoft.com/office/officeart/2005/8/layout/hierarchy2"/>
    <dgm:cxn modelId="{10C0E30F-20C0-4B6D-AF2E-B9D3718B6523}" type="presOf" srcId="{6C2F8682-2C2C-4F04-AC3B-00FEB4BF1B01}" destId="{81074400-8191-438A-8775-9A5905C63C44}" srcOrd="0" destOrd="0" presId="urn:microsoft.com/office/officeart/2005/8/layout/hierarchy2"/>
    <dgm:cxn modelId="{B90DB46F-8357-48C6-9ED8-F0A0F5DCE11A}" type="presOf" srcId="{930EA272-4C07-4FC5-8223-C5FD61C57615}" destId="{38045F64-A362-42A5-8670-2940311677B7}" srcOrd="0" destOrd="0" presId="urn:microsoft.com/office/officeart/2005/8/layout/hierarchy2"/>
    <dgm:cxn modelId="{FAC74046-37E7-45E6-B6E4-108E19884B27}" srcId="{FF37F4A2-E7B6-4E0E-9887-8EB33112FDBE}" destId="{BDD5A1B1-E11F-4D09-94ED-CB8AEA900A3C}" srcOrd="3" destOrd="0" parTransId="{587F2281-B3A5-46E3-8F21-299D620A964F}" sibTransId="{94CB4367-4A38-4797-BA18-53BF3B410E9A}"/>
    <dgm:cxn modelId="{9CE7D38D-2356-487F-B015-1591BB696AF0}" type="presOf" srcId="{587F2281-B3A5-46E3-8F21-299D620A964F}" destId="{EDDEDC08-0F32-4D43-917B-349B0A9A4F8C}" srcOrd="1" destOrd="0" presId="urn:microsoft.com/office/officeart/2005/8/layout/hierarchy2"/>
    <dgm:cxn modelId="{C4935C20-50D8-4492-B5D5-FB2E8622B1EE}" srcId="{FF37F4A2-E7B6-4E0E-9887-8EB33112FDBE}" destId="{B026E00C-DCB7-4C6A-B359-E6C3B3B21206}" srcOrd="1" destOrd="0" parTransId="{11C7AFBD-09DB-4420-BDA9-1C127D264CB7}" sibTransId="{CAA2C7AC-FB99-49D7-B86A-943E57B9EE5F}"/>
    <dgm:cxn modelId="{6FBDCC35-0702-4A8A-B617-95B802B8CFEC}" type="presOf" srcId="{6F3A305A-574F-453C-B23E-F73BAB43187D}" destId="{4C25C5E0-793F-471B-8805-DB525AB10C8A}" srcOrd="0" destOrd="0" presId="urn:microsoft.com/office/officeart/2005/8/layout/hierarchy2"/>
    <dgm:cxn modelId="{176570B8-9AAD-4C82-BC70-5A26940121EB}" type="presOf" srcId="{FF37F4A2-E7B6-4E0E-9887-8EB33112FDBE}" destId="{1E9F4A4F-B085-4840-81C0-6187751E9A70}" srcOrd="0" destOrd="0" presId="urn:microsoft.com/office/officeart/2005/8/layout/hierarchy2"/>
    <dgm:cxn modelId="{643A8888-7FF0-44EE-A313-EC74A798FA9D}" type="presOf" srcId="{642436B8-7A39-432F-A34C-B44787FCC76F}" destId="{DE041245-78EA-422A-BBCB-D182E4B0E468}" srcOrd="1" destOrd="0" presId="urn:microsoft.com/office/officeart/2005/8/layout/hierarchy2"/>
    <dgm:cxn modelId="{2695B1F0-0F99-4C13-903E-FEAF99385FD6}" srcId="{FF37F4A2-E7B6-4E0E-9887-8EB33112FDBE}" destId="{7C8F6ECE-88BE-49C1-AD52-6E52D799EEA4}" srcOrd="5" destOrd="0" parTransId="{DE8724E4-BB68-4C3F-AA53-A0EA7AF639A6}" sibTransId="{87785754-EAFA-4C80-8638-C2565BA0F6C7}"/>
    <dgm:cxn modelId="{E8D5A85C-BA8E-4951-BE5D-9AF35538C9A3}" type="presOf" srcId="{7C8F6ECE-88BE-49C1-AD52-6E52D799EEA4}" destId="{29E990AF-5A34-4920-9B1A-397B98A7CD23}" srcOrd="0" destOrd="0" presId="urn:microsoft.com/office/officeart/2005/8/layout/hierarchy2"/>
    <dgm:cxn modelId="{9C87C6E6-0A8A-4762-B2B7-3AA01853BDC6}" type="presOf" srcId="{11C7AFBD-09DB-4420-BDA9-1C127D264CB7}" destId="{DC44E3EB-2505-4CAC-BD67-BC9DEB710617}" srcOrd="1" destOrd="0" presId="urn:microsoft.com/office/officeart/2005/8/layout/hierarchy2"/>
    <dgm:cxn modelId="{9114A16F-255D-47ED-BB7D-576529A2F4B7}" type="presOf" srcId="{642436B8-7A39-432F-A34C-B44787FCC76F}" destId="{2787F8A9-D785-4132-BE9A-300199E3D0FD}" srcOrd="0" destOrd="0" presId="urn:microsoft.com/office/officeart/2005/8/layout/hierarchy2"/>
    <dgm:cxn modelId="{380E7C4D-DFE8-48BB-83B7-027087830D4F}" srcId="{FF37F4A2-E7B6-4E0E-9887-8EB33112FDBE}" destId="{C4A2452F-1462-4079-858C-678D0B81277A}" srcOrd="2" destOrd="0" parTransId="{930EA272-4C07-4FC5-8223-C5FD61C57615}" sibTransId="{616969CC-499C-4868-AEB6-C2103CDB01B3}"/>
    <dgm:cxn modelId="{A81B5D46-7E4E-4D60-A026-3567CC67DBD8}" type="presOf" srcId="{6F3A305A-574F-453C-B23E-F73BAB43187D}" destId="{FD69F86C-CC6C-49F0-A72C-59658B52FEED}" srcOrd="1" destOrd="0" presId="urn:microsoft.com/office/officeart/2005/8/layout/hierarchy2"/>
    <dgm:cxn modelId="{11D7A615-275A-400A-8D15-D5B5132BD55C}" type="presParOf" srcId="{07B0EFA3-B8F5-4621-B442-812305748199}" destId="{FAA5A6B0-854A-4298-983E-1962C54FA879}" srcOrd="0" destOrd="0" presId="urn:microsoft.com/office/officeart/2005/8/layout/hierarchy2"/>
    <dgm:cxn modelId="{1493263F-1413-4A2E-955E-5D90FC0A9FB3}" type="presParOf" srcId="{FAA5A6B0-854A-4298-983E-1962C54FA879}" destId="{1E9F4A4F-B085-4840-81C0-6187751E9A70}" srcOrd="0" destOrd="0" presId="urn:microsoft.com/office/officeart/2005/8/layout/hierarchy2"/>
    <dgm:cxn modelId="{778C778B-5014-4D46-81BE-7382C96201E9}" type="presParOf" srcId="{FAA5A6B0-854A-4298-983E-1962C54FA879}" destId="{7F130B76-FF6B-4A2A-B059-8B451F949B39}" srcOrd="1" destOrd="0" presId="urn:microsoft.com/office/officeart/2005/8/layout/hierarchy2"/>
    <dgm:cxn modelId="{E539318E-EFB3-4082-87F2-F57D6E7E7A54}" type="presParOf" srcId="{7F130B76-FF6B-4A2A-B059-8B451F949B39}" destId="{4C25C5E0-793F-471B-8805-DB525AB10C8A}" srcOrd="0" destOrd="0" presId="urn:microsoft.com/office/officeart/2005/8/layout/hierarchy2"/>
    <dgm:cxn modelId="{D20F5EE7-D280-4A3F-AC87-FB861106D20D}" type="presParOf" srcId="{4C25C5E0-793F-471B-8805-DB525AB10C8A}" destId="{FD69F86C-CC6C-49F0-A72C-59658B52FEED}" srcOrd="0" destOrd="0" presId="urn:microsoft.com/office/officeart/2005/8/layout/hierarchy2"/>
    <dgm:cxn modelId="{D43F6490-3D7E-47DB-8743-AF92BA594734}" type="presParOf" srcId="{7F130B76-FF6B-4A2A-B059-8B451F949B39}" destId="{061C901B-4AEF-4531-A2C1-C4F9C9ABAAE6}" srcOrd="1" destOrd="0" presId="urn:microsoft.com/office/officeart/2005/8/layout/hierarchy2"/>
    <dgm:cxn modelId="{7ED0FE01-5933-4977-9715-8C87E13F37EA}" type="presParOf" srcId="{061C901B-4AEF-4531-A2C1-C4F9C9ABAAE6}" destId="{18DADA2C-575E-4CBB-B271-ABF7DFDE7F25}" srcOrd="0" destOrd="0" presId="urn:microsoft.com/office/officeart/2005/8/layout/hierarchy2"/>
    <dgm:cxn modelId="{B59E4148-1826-4A4E-BCB8-F1EB64305F83}" type="presParOf" srcId="{061C901B-4AEF-4531-A2C1-C4F9C9ABAAE6}" destId="{303A1E8A-85AD-4296-9D14-5F4B36B154A6}" srcOrd="1" destOrd="0" presId="urn:microsoft.com/office/officeart/2005/8/layout/hierarchy2"/>
    <dgm:cxn modelId="{023A8BD8-31A5-49D5-9A86-D0ED8226B851}" type="presParOf" srcId="{7F130B76-FF6B-4A2A-B059-8B451F949B39}" destId="{DAC9C6A9-48F2-4DC8-9745-ED7E1C3C3C1A}" srcOrd="2" destOrd="0" presId="urn:microsoft.com/office/officeart/2005/8/layout/hierarchy2"/>
    <dgm:cxn modelId="{37054B85-F4B5-4BD8-91C5-B841041A5E7C}" type="presParOf" srcId="{DAC9C6A9-48F2-4DC8-9745-ED7E1C3C3C1A}" destId="{DC44E3EB-2505-4CAC-BD67-BC9DEB710617}" srcOrd="0" destOrd="0" presId="urn:microsoft.com/office/officeart/2005/8/layout/hierarchy2"/>
    <dgm:cxn modelId="{285B9985-F14D-4A21-B93C-0D46645D9A45}" type="presParOf" srcId="{7F130B76-FF6B-4A2A-B059-8B451F949B39}" destId="{2433A209-8F3D-47B5-ABD4-24BCED6906FE}" srcOrd="3" destOrd="0" presId="urn:microsoft.com/office/officeart/2005/8/layout/hierarchy2"/>
    <dgm:cxn modelId="{EABDBE82-DAEE-45E2-AA2F-E926B124ACB8}" type="presParOf" srcId="{2433A209-8F3D-47B5-ABD4-24BCED6906FE}" destId="{E5C645B4-A1C4-4096-91FF-ABFF0FCA06D7}" srcOrd="0" destOrd="0" presId="urn:microsoft.com/office/officeart/2005/8/layout/hierarchy2"/>
    <dgm:cxn modelId="{0EFE2F65-B326-439A-8A5B-F6752CD87F1B}" type="presParOf" srcId="{2433A209-8F3D-47B5-ABD4-24BCED6906FE}" destId="{AC48C24A-E5E8-4AE8-9D2B-6D0B3C98AD07}" srcOrd="1" destOrd="0" presId="urn:microsoft.com/office/officeart/2005/8/layout/hierarchy2"/>
    <dgm:cxn modelId="{1645C6C8-F9E9-4B90-B966-677C8D2C47F5}" type="presParOf" srcId="{7F130B76-FF6B-4A2A-B059-8B451F949B39}" destId="{38045F64-A362-42A5-8670-2940311677B7}" srcOrd="4" destOrd="0" presId="urn:microsoft.com/office/officeart/2005/8/layout/hierarchy2"/>
    <dgm:cxn modelId="{D41629A9-408A-4A30-ACF8-95FEC2EDB663}" type="presParOf" srcId="{38045F64-A362-42A5-8670-2940311677B7}" destId="{C7764042-BCCB-4CE0-AACA-324666374E38}" srcOrd="0" destOrd="0" presId="urn:microsoft.com/office/officeart/2005/8/layout/hierarchy2"/>
    <dgm:cxn modelId="{7144EC03-C2C8-4D83-BFA7-22D8045B88EC}" type="presParOf" srcId="{7F130B76-FF6B-4A2A-B059-8B451F949B39}" destId="{4B50D182-410B-40C7-87A8-DA74984A8A12}" srcOrd="5" destOrd="0" presId="urn:microsoft.com/office/officeart/2005/8/layout/hierarchy2"/>
    <dgm:cxn modelId="{8E283950-B3B8-434C-AFF9-79BBCDF92491}" type="presParOf" srcId="{4B50D182-410B-40C7-87A8-DA74984A8A12}" destId="{42626EA2-B942-4C11-A29F-34478445CC2E}" srcOrd="0" destOrd="0" presId="urn:microsoft.com/office/officeart/2005/8/layout/hierarchy2"/>
    <dgm:cxn modelId="{CD40E282-BB5B-4DD5-94F9-B4D8F9F0CD7A}" type="presParOf" srcId="{4B50D182-410B-40C7-87A8-DA74984A8A12}" destId="{8DCA62B4-B1CB-4FAA-A38E-598BFCA27880}" srcOrd="1" destOrd="0" presId="urn:microsoft.com/office/officeart/2005/8/layout/hierarchy2"/>
    <dgm:cxn modelId="{E8C8485F-C6E7-4318-8C46-117E97E29856}" type="presParOf" srcId="{7F130B76-FF6B-4A2A-B059-8B451F949B39}" destId="{242E6890-BFA1-4CD7-9A0A-1C6B0D14DB4F}" srcOrd="6" destOrd="0" presId="urn:microsoft.com/office/officeart/2005/8/layout/hierarchy2"/>
    <dgm:cxn modelId="{D55F2978-CCA8-4EC2-97A4-AF0186E2F58C}" type="presParOf" srcId="{242E6890-BFA1-4CD7-9A0A-1C6B0D14DB4F}" destId="{EDDEDC08-0F32-4D43-917B-349B0A9A4F8C}" srcOrd="0" destOrd="0" presId="urn:microsoft.com/office/officeart/2005/8/layout/hierarchy2"/>
    <dgm:cxn modelId="{553A65F0-B554-4AAE-9616-6631B74CE768}" type="presParOf" srcId="{7F130B76-FF6B-4A2A-B059-8B451F949B39}" destId="{3BDF0FB4-8BE6-4427-827C-DC18594667C7}" srcOrd="7" destOrd="0" presId="urn:microsoft.com/office/officeart/2005/8/layout/hierarchy2"/>
    <dgm:cxn modelId="{C77C6E3E-2E35-4579-BBE0-8B92CFD93BEC}" type="presParOf" srcId="{3BDF0FB4-8BE6-4427-827C-DC18594667C7}" destId="{F855FDB3-DFEF-412D-870E-1460D0D3DCAC}" srcOrd="0" destOrd="0" presId="urn:microsoft.com/office/officeart/2005/8/layout/hierarchy2"/>
    <dgm:cxn modelId="{DE8A1D9F-8842-4A9D-B898-9C1A52AA01EB}" type="presParOf" srcId="{3BDF0FB4-8BE6-4427-827C-DC18594667C7}" destId="{D5AD490F-078F-40BA-AF9D-D88AE01A13CE}" srcOrd="1" destOrd="0" presId="urn:microsoft.com/office/officeart/2005/8/layout/hierarchy2"/>
    <dgm:cxn modelId="{845617C1-B962-4AC2-B8AE-BEAE7004FDFD}" type="presParOf" srcId="{7F130B76-FF6B-4A2A-B059-8B451F949B39}" destId="{2787F8A9-D785-4132-BE9A-300199E3D0FD}" srcOrd="8" destOrd="0" presId="urn:microsoft.com/office/officeart/2005/8/layout/hierarchy2"/>
    <dgm:cxn modelId="{3C476A13-2BD3-44B5-90E6-4BD49F90C52D}" type="presParOf" srcId="{2787F8A9-D785-4132-BE9A-300199E3D0FD}" destId="{DE041245-78EA-422A-BBCB-D182E4B0E468}" srcOrd="0" destOrd="0" presId="urn:microsoft.com/office/officeart/2005/8/layout/hierarchy2"/>
    <dgm:cxn modelId="{431CCF1F-3736-4E53-A22B-3FDCC9DAE457}" type="presParOf" srcId="{7F130B76-FF6B-4A2A-B059-8B451F949B39}" destId="{6E80141C-C3C1-46DD-BD17-ECF5031C2D11}" srcOrd="9" destOrd="0" presId="urn:microsoft.com/office/officeart/2005/8/layout/hierarchy2"/>
    <dgm:cxn modelId="{C6AD92C2-80CE-4671-97B6-17942FCA8431}" type="presParOf" srcId="{6E80141C-C3C1-46DD-BD17-ECF5031C2D11}" destId="{81074400-8191-438A-8775-9A5905C63C44}" srcOrd="0" destOrd="0" presId="urn:microsoft.com/office/officeart/2005/8/layout/hierarchy2"/>
    <dgm:cxn modelId="{C8667821-F4E0-489D-B4FF-4AD791BF63CB}" type="presParOf" srcId="{6E80141C-C3C1-46DD-BD17-ECF5031C2D11}" destId="{3A7EE0AC-A346-4FAB-AFD6-6A4EDF34AFBC}" srcOrd="1" destOrd="0" presId="urn:microsoft.com/office/officeart/2005/8/layout/hierarchy2"/>
    <dgm:cxn modelId="{95855409-E6B8-4F36-BC99-42D13F6615B1}" type="presParOf" srcId="{7F130B76-FF6B-4A2A-B059-8B451F949B39}" destId="{CCC97819-E805-492A-9456-B1BA24F04B64}" srcOrd="10" destOrd="0" presId="urn:microsoft.com/office/officeart/2005/8/layout/hierarchy2"/>
    <dgm:cxn modelId="{8D3DDFFD-B939-4432-9532-66BC9E2B45DC}" type="presParOf" srcId="{CCC97819-E805-492A-9456-B1BA24F04B64}" destId="{FF9B0EFA-C966-4E9B-9D90-F32C0BDEF48E}" srcOrd="0" destOrd="0" presId="urn:microsoft.com/office/officeart/2005/8/layout/hierarchy2"/>
    <dgm:cxn modelId="{6B01E4A0-F487-4BF0-9F4D-CF10628582F4}" type="presParOf" srcId="{7F130B76-FF6B-4A2A-B059-8B451F949B39}" destId="{D0993F94-47AC-4524-9C54-7815AB82C7C6}" srcOrd="11" destOrd="0" presId="urn:microsoft.com/office/officeart/2005/8/layout/hierarchy2"/>
    <dgm:cxn modelId="{BFD770DD-9D97-42BC-B3A3-5312CDDDDD69}" type="presParOf" srcId="{D0993F94-47AC-4524-9C54-7815AB82C7C6}" destId="{29E990AF-5A34-4920-9B1A-397B98A7CD23}" srcOrd="0" destOrd="0" presId="urn:microsoft.com/office/officeart/2005/8/layout/hierarchy2"/>
    <dgm:cxn modelId="{82077B57-73D2-43AC-8601-814C585699F2}" type="presParOf" srcId="{D0993F94-47AC-4524-9C54-7815AB82C7C6}" destId="{8F7C23E7-458B-45C5-9AE6-F3D6FD4FFC1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653B6-0842-4B59-921A-9AD9DA6822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7F4A2-E7B6-4E0E-9887-8EB33112FDBE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Maiandra GD" pitchFamily="34" charset="0"/>
            </a:rPr>
            <a:t>Faculty of Arts, Humanities &amp; Foreign Languages</a:t>
          </a:r>
          <a:endParaRPr lang="en-US" dirty="0">
            <a:latin typeface="Maiandra GD" pitchFamily="34" charset="0"/>
          </a:endParaRPr>
        </a:p>
      </dgm:t>
    </dgm:pt>
    <dgm:pt modelId="{72F42F3B-8B1E-4E40-9F02-AC416DE70C19}" type="parTrans" cxnId="{4A3AE50C-6CA0-4FEA-B76E-33B8CA502A6C}">
      <dgm:prSet/>
      <dgm:spPr/>
      <dgm:t>
        <a:bodyPr/>
        <a:lstStyle/>
        <a:p>
          <a:endParaRPr lang="en-US"/>
        </a:p>
      </dgm:t>
    </dgm:pt>
    <dgm:pt modelId="{02675316-A2F5-4E64-8242-F38F6EF390D2}" type="sibTrans" cxnId="{4A3AE50C-6CA0-4FEA-B76E-33B8CA502A6C}">
      <dgm:prSet/>
      <dgm:spPr/>
      <dgm:t>
        <a:bodyPr/>
        <a:lstStyle/>
        <a:p>
          <a:endParaRPr lang="en-US"/>
        </a:p>
      </dgm:t>
    </dgm:pt>
    <dgm:pt modelId="{C4A2452F-1462-4079-858C-678D0B81277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C9508"/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Maiandra GD" pitchFamily="34" charset="0"/>
            </a:rPr>
            <a:t>Mekong School of English</a:t>
          </a:r>
          <a:endParaRPr lang="en-US" sz="2800" dirty="0">
            <a:solidFill>
              <a:schemeClr val="bg1"/>
            </a:solidFill>
            <a:latin typeface="Maiandra GD" pitchFamily="34" charset="0"/>
          </a:endParaRPr>
        </a:p>
      </dgm:t>
    </dgm:pt>
    <dgm:pt modelId="{930EA272-4C07-4FC5-8223-C5FD61C57615}" type="parTrans" cxnId="{380E7C4D-DFE8-48BB-83B7-027087830D4F}">
      <dgm:prSet/>
      <dgm:spPr/>
      <dgm:t>
        <a:bodyPr/>
        <a:lstStyle/>
        <a:p>
          <a:endParaRPr lang="en-US"/>
        </a:p>
      </dgm:t>
    </dgm:pt>
    <dgm:pt modelId="{616969CC-499C-4868-AEB6-C2103CDB01B3}" type="sibTrans" cxnId="{380E7C4D-DFE8-48BB-83B7-027087830D4F}">
      <dgm:prSet/>
      <dgm:spPr/>
      <dgm:t>
        <a:bodyPr/>
        <a:lstStyle/>
        <a:p>
          <a:endParaRPr lang="en-US"/>
        </a:p>
      </dgm:t>
    </dgm:pt>
    <dgm:pt modelId="{BDD5A1B1-E11F-4D09-94ED-CB8AEA900A3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Maiandra GD" pitchFamily="34" charset="0"/>
            </a:rPr>
            <a:t>Mekong school of Japanese</a:t>
          </a:r>
          <a:endParaRPr lang="en-US" sz="2800" dirty="0">
            <a:latin typeface="Maiandra GD" pitchFamily="34" charset="0"/>
          </a:endParaRPr>
        </a:p>
      </dgm:t>
    </dgm:pt>
    <dgm:pt modelId="{587F2281-B3A5-46E3-8F21-299D620A964F}" type="parTrans" cxnId="{FAC74046-37E7-45E6-B6E4-108E19884B27}">
      <dgm:prSet/>
      <dgm:spPr/>
      <dgm:t>
        <a:bodyPr/>
        <a:lstStyle/>
        <a:p>
          <a:endParaRPr lang="en-US"/>
        </a:p>
      </dgm:t>
    </dgm:pt>
    <dgm:pt modelId="{94CB4367-4A38-4797-BA18-53BF3B410E9A}" type="sibTrans" cxnId="{FAC74046-37E7-45E6-B6E4-108E19884B27}">
      <dgm:prSet/>
      <dgm:spPr/>
      <dgm:t>
        <a:bodyPr/>
        <a:lstStyle/>
        <a:p>
          <a:endParaRPr lang="en-US"/>
        </a:p>
      </dgm:t>
    </dgm:pt>
    <dgm:pt modelId="{8500D624-774C-4D85-BFFB-0D1004FA216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Maiandra GD" pitchFamily="34" charset="0"/>
            </a:rPr>
            <a:t>Mekong School of Education</a:t>
          </a:r>
          <a:endParaRPr lang="en-US" sz="2800" dirty="0">
            <a:latin typeface="Maiandra GD" pitchFamily="34" charset="0"/>
          </a:endParaRPr>
        </a:p>
      </dgm:t>
    </dgm:pt>
    <dgm:pt modelId="{88A5CBEC-DF45-482D-B9A0-C7FC84D62D77}" type="parTrans" cxnId="{86F9CE43-6F4C-4FE7-88FD-C9541F17A1B4}">
      <dgm:prSet/>
      <dgm:spPr/>
      <dgm:t>
        <a:bodyPr/>
        <a:lstStyle/>
        <a:p>
          <a:endParaRPr lang="en-US"/>
        </a:p>
      </dgm:t>
    </dgm:pt>
    <dgm:pt modelId="{86C5DDF2-A770-4FA6-A418-9619DCB177F4}" type="sibTrans" cxnId="{86F9CE43-6F4C-4FE7-88FD-C9541F17A1B4}">
      <dgm:prSet/>
      <dgm:spPr/>
      <dgm:t>
        <a:bodyPr/>
        <a:lstStyle/>
        <a:p>
          <a:endParaRPr lang="en-US"/>
        </a:p>
      </dgm:t>
    </dgm:pt>
    <dgm:pt modelId="{C625E434-5C16-4283-BA3B-C26C3FB8DB77}" type="pres">
      <dgm:prSet presAssocID="{EA1653B6-0842-4B59-921A-9AD9DA6822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46AECD-20F5-4C59-BCCD-EEEE38E22A5D}" type="pres">
      <dgm:prSet presAssocID="{FF37F4A2-E7B6-4E0E-9887-8EB33112FDBE}" presName="hierRoot1" presStyleCnt="0">
        <dgm:presLayoutVars>
          <dgm:hierBranch val="init"/>
        </dgm:presLayoutVars>
      </dgm:prSet>
      <dgm:spPr/>
    </dgm:pt>
    <dgm:pt modelId="{2379B2E3-3413-4A2B-81FB-FF5E638908EA}" type="pres">
      <dgm:prSet presAssocID="{FF37F4A2-E7B6-4E0E-9887-8EB33112FDBE}" presName="rootComposite1" presStyleCnt="0"/>
      <dgm:spPr/>
    </dgm:pt>
    <dgm:pt modelId="{9DC994F4-2296-45EB-B936-B2F192CECF15}" type="pres">
      <dgm:prSet presAssocID="{FF37F4A2-E7B6-4E0E-9887-8EB33112FDBE}" presName="rootText1" presStyleLbl="node0" presStyleIdx="0" presStyleCnt="1" custScaleX="129742" custScaleY="1292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D86A9C-CF0F-47BE-8673-DFD0160BA664}" type="pres">
      <dgm:prSet presAssocID="{FF37F4A2-E7B6-4E0E-9887-8EB33112FDB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C5EC556-E004-4CFC-A7C4-179432D9162E}" type="pres">
      <dgm:prSet presAssocID="{FF37F4A2-E7B6-4E0E-9887-8EB33112FDBE}" presName="hierChild2" presStyleCnt="0"/>
      <dgm:spPr/>
    </dgm:pt>
    <dgm:pt modelId="{7221F298-68C0-47FF-B4D4-84CC0C2EBDEE}" type="pres">
      <dgm:prSet presAssocID="{930EA272-4C07-4FC5-8223-C5FD61C5761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B3C2DEE-51B1-4CF8-BAF9-295372B9AD90}" type="pres">
      <dgm:prSet presAssocID="{C4A2452F-1462-4079-858C-678D0B81277A}" presName="hierRoot2" presStyleCnt="0">
        <dgm:presLayoutVars>
          <dgm:hierBranch val="init"/>
        </dgm:presLayoutVars>
      </dgm:prSet>
      <dgm:spPr/>
    </dgm:pt>
    <dgm:pt modelId="{79B522C7-269F-4443-AA91-44AF16BFA9B5}" type="pres">
      <dgm:prSet presAssocID="{C4A2452F-1462-4079-858C-678D0B81277A}" presName="rootComposite" presStyleCnt="0"/>
      <dgm:spPr/>
    </dgm:pt>
    <dgm:pt modelId="{FB5EEC2A-6891-4FD0-8AA5-16029DDEB301}" type="pres">
      <dgm:prSet presAssocID="{C4A2452F-1462-4079-858C-678D0B8127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4D3F0D-8A1B-4D1C-B4CD-FB7D48B496FD}" type="pres">
      <dgm:prSet presAssocID="{C4A2452F-1462-4079-858C-678D0B81277A}" presName="rootConnector" presStyleLbl="node2" presStyleIdx="0" presStyleCnt="3"/>
      <dgm:spPr/>
      <dgm:t>
        <a:bodyPr/>
        <a:lstStyle/>
        <a:p>
          <a:endParaRPr lang="en-US"/>
        </a:p>
      </dgm:t>
    </dgm:pt>
    <dgm:pt modelId="{F13AD883-9570-4041-B6D5-278AA9B68E81}" type="pres">
      <dgm:prSet presAssocID="{C4A2452F-1462-4079-858C-678D0B81277A}" presName="hierChild4" presStyleCnt="0"/>
      <dgm:spPr/>
    </dgm:pt>
    <dgm:pt modelId="{F3593FCB-CF1D-47B6-80D8-8EF0C75F669B}" type="pres">
      <dgm:prSet presAssocID="{C4A2452F-1462-4079-858C-678D0B81277A}" presName="hierChild5" presStyleCnt="0"/>
      <dgm:spPr/>
    </dgm:pt>
    <dgm:pt modelId="{2625DFC7-9C68-4B53-97F3-FBF67A32D6B4}" type="pres">
      <dgm:prSet presAssocID="{587F2281-B3A5-46E3-8F21-299D620A964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05AC15A-AE28-46F8-B271-C347991AE09F}" type="pres">
      <dgm:prSet presAssocID="{BDD5A1B1-E11F-4D09-94ED-CB8AEA900A3C}" presName="hierRoot2" presStyleCnt="0">
        <dgm:presLayoutVars>
          <dgm:hierBranch val="init"/>
        </dgm:presLayoutVars>
      </dgm:prSet>
      <dgm:spPr/>
    </dgm:pt>
    <dgm:pt modelId="{AD3293CD-3663-4C0F-8217-7E551428E8DE}" type="pres">
      <dgm:prSet presAssocID="{BDD5A1B1-E11F-4D09-94ED-CB8AEA900A3C}" presName="rootComposite" presStyleCnt="0"/>
      <dgm:spPr/>
    </dgm:pt>
    <dgm:pt modelId="{11326F59-3CE4-4880-A991-D6D22FDBDEE9}" type="pres">
      <dgm:prSet presAssocID="{BDD5A1B1-E11F-4D09-94ED-CB8AEA900A3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E3D52D-A849-484F-9938-8B0343972993}" type="pres">
      <dgm:prSet presAssocID="{BDD5A1B1-E11F-4D09-94ED-CB8AEA900A3C}" presName="rootConnector" presStyleLbl="node2" presStyleIdx="1" presStyleCnt="3"/>
      <dgm:spPr/>
      <dgm:t>
        <a:bodyPr/>
        <a:lstStyle/>
        <a:p>
          <a:endParaRPr lang="en-US"/>
        </a:p>
      </dgm:t>
    </dgm:pt>
    <dgm:pt modelId="{71D5D43E-ADE1-4CFA-A37F-04B8692CA6AC}" type="pres">
      <dgm:prSet presAssocID="{BDD5A1B1-E11F-4D09-94ED-CB8AEA900A3C}" presName="hierChild4" presStyleCnt="0"/>
      <dgm:spPr/>
    </dgm:pt>
    <dgm:pt modelId="{3C0BE647-D350-424C-BDCA-662282311D49}" type="pres">
      <dgm:prSet presAssocID="{BDD5A1B1-E11F-4D09-94ED-CB8AEA900A3C}" presName="hierChild5" presStyleCnt="0"/>
      <dgm:spPr/>
    </dgm:pt>
    <dgm:pt modelId="{33504F02-2649-4BAF-A2B9-D11E5A798D04}" type="pres">
      <dgm:prSet presAssocID="{88A5CBEC-DF45-482D-B9A0-C7FC84D62D7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B635268-CE1A-496A-A30F-00A713ADD787}" type="pres">
      <dgm:prSet presAssocID="{8500D624-774C-4D85-BFFB-0D1004FA216E}" presName="hierRoot2" presStyleCnt="0">
        <dgm:presLayoutVars>
          <dgm:hierBranch val="init"/>
        </dgm:presLayoutVars>
      </dgm:prSet>
      <dgm:spPr/>
    </dgm:pt>
    <dgm:pt modelId="{41DB109C-4053-4306-83B0-6F9360C697E4}" type="pres">
      <dgm:prSet presAssocID="{8500D624-774C-4D85-BFFB-0D1004FA216E}" presName="rootComposite" presStyleCnt="0"/>
      <dgm:spPr/>
    </dgm:pt>
    <dgm:pt modelId="{1B2D3500-E806-4BD9-A830-F6D417D8C169}" type="pres">
      <dgm:prSet presAssocID="{8500D624-774C-4D85-BFFB-0D1004FA216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B6C858-698C-4564-A0B4-DDBFD0FA9D79}" type="pres">
      <dgm:prSet presAssocID="{8500D624-774C-4D85-BFFB-0D1004FA216E}" presName="rootConnector" presStyleLbl="node2" presStyleIdx="2" presStyleCnt="3"/>
      <dgm:spPr/>
      <dgm:t>
        <a:bodyPr/>
        <a:lstStyle/>
        <a:p>
          <a:endParaRPr lang="en-US"/>
        </a:p>
      </dgm:t>
    </dgm:pt>
    <dgm:pt modelId="{0459C270-7A24-4865-9E65-92523FCC6AE6}" type="pres">
      <dgm:prSet presAssocID="{8500D624-774C-4D85-BFFB-0D1004FA216E}" presName="hierChild4" presStyleCnt="0"/>
      <dgm:spPr/>
    </dgm:pt>
    <dgm:pt modelId="{4E94797C-AFFC-4033-8B53-C2E6142E2D7A}" type="pres">
      <dgm:prSet presAssocID="{8500D624-774C-4D85-BFFB-0D1004FA216E}" presName="hierChild5" presStyleCnt="0"/>
      <dgm:spPr/>
    </dgm:pt>
    <dgm:pt modelId="{8BFCB0E4-B007-4B90-BEEF-D46B8D9EC9BC}" type="pres">
      <dgm:prSet presAssocID="{FF37F4A2-E7B6-4E0E-9887-8EB33112FDBE}" presName="hierChild3" presStyleCnt="0"/>
      <dgm:spPr/>
    </dgm:pt>
  </dgm:ptLst>
  <dgm:cxnLst>
    <dgm:cxn modelId="{380E7C4D-DFE8-48BB-83B7-027087830D4F}" srcId="{FF37F4A2-E7B6-4E0E-9887-8EB33112FDBE}" destId="{C4A2452F-1462-4079-858C-678D0B81277A}" srcOrd="0" destOrd="0" parTransId="{930EA272-4C07-4FC5-8223-C5FD61C57615}" sibTransId="{616969CC-499C-4868-AEB6-C2103CDB01B3}"/>
    <dgm:cxn modelId="{FAC74046-37E7-45E6-B6E4-108E19884B27}" srcId="{FF37F4A2-E7B6-4E0E-9887-8EB33112FDBE}" destId="{BDD5A1B1-E11F-4D09-94ED-CB8AEA900A3C}" srcOrd="1" destOrd="0" parTransId="{587F2281-B3A5-46E3-8F21-299D620A964F}" sibTransId="{94CB4367-4A38-4797-BA18-53BF3B410E9A}"/>
    <dgm:cxn modelId="{CEF565F1-6AC8-4032-BDDA-F8A7AABACEE7}" type="presOf" srcId="{BDD5A1B1-E11F-4D09-94ED-CB8AEA900A3C}" destId="{11326F59-3CE4-4880-A991-D6D22FDBDEE9}" srcOrd="0" destOrd="0" presId="urn:microsoft.com/office/officeart/2005/8/layout/orgChart1"/>
    <dgm:cxn modelId="{86F9CE43-6F4C-4FE7-88FD-C9541F17A1B4}" srcId="{FF37F4A2-E7B6-4E0E-9887-8EB33112FDBE}" destId="{8500D624-774C-4D85-BFFB-0D1004FA216E}" srcOrd="2" destOrd="0" parTransId="{88A5CBEC-DF45-482D-B9A0-C7FC84D62D77}" sibTransId="{86C5DDF2-A770-4FA6-A418-9619DCB177F4}"/>
    <dgm:cxn modelId="{4A3AE50C-6CA0-4FEA-B76E-33B8CA502A6C}" srcId="{EA1653B6-0842-4B59-921A-9AD9DA6822B2}" destId="{FF37F4A2-E7B6-4E0E-9887-8EB33112FDBE}" srcOrd="0" destOrd="0" parTransId="{72F42F3B-8B1E-4E40-9F02-AC416DE70C19}" sibTransId="{02675316-A2F5-4E64-8242-F38F6EF390D2}"/>
    <dgm:cxn modelId="{347095C1-0CC9-413E-BB77-48D3CA2A87C9}" type="presOf" srcId="{88A5CBEC-DF45-482D-B9A0-C7FC84D62D77}" destId="{33504F02-2649-4BAF-A2B9-D11E5A798D04}" srcOrd="0" destOrd="0" presId="urn:microsoft.com/office/officeart/2005/8/layout/orgChart1"/>
    <dgm:cxn modelId="{241A4B74-E15A-484C-9BC4-766AAE54F5AB}" type="presOf" srcId="{587F2281-B3A5-46E3-8F21-299D620A964F}" destId="{2625DFC7-9C68-4B53-97F3-FBF67A32D6B4}" srcOrd="0" destOrd="0" presId="urn:microsoft.com/office/officeart/2005/8/layout/orgChart1"/>
    <dgm:cxn modelId="{31749BC2-1BBA-4A27-93FD-05E8809EC716}" type="presOf" srcId="{C4A2452F-1462-4079-858C-678D0B81277A}" destId="{D54D3F0D-8A1B-4D1C-B4CD-FB7D48B496FD}" srcOrd="1" destOrd="0" presId="urn:microsoft.com/office/officeart/2005/8/layout/orgChart1"/>
    <dgm:cxn modelId="{E4EE3016-88FB-4AE2-99D0-2CE4F94597F3}" type="presOf" srcId="{930EA272-4C07-4FC5-8223-C5FD61C57615}" destId="{7221F298-68C0-47FF-B4D4-84CC0C2EBDEE}" srcOrd="0" destOrd="0" presId="urn:microsoft.com/office/officeart/2005/8/layout/orgChart1"/>
    <dgm:cxn modelId="{F8A088E2-5CE2-4E2F-8A81-F9636F6CC3CF}" type="presOf" srcId="{FF37F4A2-E7B6-4E0E-9887-8EB33112FDBE}" destId="{9DC994F4-2296-45EB-B936-B2F192CECF15}" srcOrd="0" destOrd="0" presId="urn:microsoft.com/office/officeart/2005/8/layout/orgChart1"/>
    <dgm:cxn modelId="{09A4F9E2-9E89-4564-BB48-73A948AF21C1}" type="presOf" srcId="{EA1653B6-0842-4B59-921A-9AD9DA6822B2}" destId="{C625E434-5C16-4283-BA3B-C26C3FB8DB77}" srcOrd="0" destOrd="0" presId="urn:microsoft.com/office/officeart/2005/8/layout/orgChart1"/>
    <dgm:cxn modelId="{BA0AC855-0D56-406E-A9CB-11191ADF1559}" type="presOf" srcId="{8500D624-774C-4D85-BFFB-0D1004FA216E}" destId="{1B2D3500-E806-4BD9-A830-F6D417D8C169}" srcOrd="0" destOrd="0" presId="urn:microsoft.com/office/officeart/2005/8/layout/orgChart1"/>
    <dgm:cxn modelId="{709C1A87-4506-4425-8B0B-E578C707DDCE}" type="presOf" srcId="{8500D624-774C-4D85-BFFB-0D1004FA216E}" destId="{B2B6C858-698C-4564-A0B4-DDBFD0FA9D79}" srcOrd="1" destOrd="0" presId="urn:microsoft.com/office/officeart/2005/8/layout/orgChart1"/>
    <dgm:cxn modelId="{59CDA712-3739-4654-AE96-C891042A065D}" type="presOf" srcId="{C4A2452F-1462-4079-858C-678D0B81277A}" destId="{FB5EEC2A-6891-4FD0-8AA5-16029DDEB301}" srcOrd="0" destOrd="0" presId="urn:microsoft.com/office/officeart/2005/8/layout/orgChart1"/>
    <dgm:cxn modelId="{49A65E94-6F90-4875-BB99-18A9160FA421}" type="presOf" srcId="{BDD5A1B1-E11F-4D09-94ED-CB8AEA900A3C}" destId="{C7E3D52D-A849-484F-9938-8B0343972993}" srcOrd="1" destOrd="0" presId="urn:microsoft.com/office/officeart/2005/8/layout/orgChart1"/>
    <dgm:cxn modelId="{3C13D1AC-3EFC-492E-8853-4BA7452C3EEF}" type="presOf" srcId="{FF37F4A2-E7B6-4E0E-9887-8EB33112FDBE}" destId="{42D86A9C-CF0F-47BE-8673-DFD0160BA664}" srcOrd="1" destOrd="0" presId="urn:microsoft.com/office/officeart/2005/8/layout/orgChart1"/>
    <dgm:cxn modelId="{346BCF34-6537-4CF9-862B-41A8140E6C2B}" type="presParOf" srcId="{C625E434-5C16-4283-BA3B-C26C3FB8DB77}" destId="{AE46AECD-20F5-4C59-BCCD-EEEE38E22A5D}" srcOrd="0" destOrd="0" presId="urn:microsoft.com/office/officeart/2005/8/layout/orgChart1"/>
    <dgm:cxn modelId="{745AC8B4-27D0-4ABC-AB30-35A20CBAAB79}" type="presParOf" srcId="{AE46AECD-20F5-4C59-BCCD-EEEE38E22A5D}" destId="{2379B2E3-3413-4A2B-81FB-FF5E638908EA}" srcOrd="0" destOrd="0" presId="urn:microsoft.com/office/officeart/2005/8/layout/orgChart1"/>
    <dgm:cxn modelId="{64E827A7-6D64-4948-BBFC-E96000910A82}" type="presParOf" srcId="{2379B2E3-3413-4A2B-81FB-FF5E638908EA}" destId="{9DC994F4-2296-45EB-B936-B2F192CECF15}" srcOrd="0" destOrd="0" presId="urn:microsoft.com/office/officeart/2005/8/layout/orgChart1"/>
    <dgm:cxn modelId="{67904ABE-ABFD-442B-9785-F3354DFB3F64}" type="presParOf" srcId="{2379B2E3-3413-4A2B-81FB-FF5E638908EA}" destId="{42D86A9C-CF0F-47BE-8673-DFD0160BA664}" srcOrd="1" destOrd="0" presId="urn:microsoft.com/office/officeart/2005/8/layout/orgChart1"/>
    <dgm:cxn modelId="{3DFB17EF-E0F6-4792-B725-5D19F044F825}" type="presParOf" srcId="{AE46AECD-20F5-4C59-BCCD-EEEE38E22A5D}" destId="{0C5EC556-E004-4CFC-A7C4-179432D9162E}" srcOrd="1" destOrd="0" presId="urn:microsoft.com/office/officeart/2005/8/layout/orgChart1"/>
    <dgm:cxn modelId="{2AF0B9CC-3379-4ED0-B137-6C3123C98EF3}" type="presParOf" srcId="{0C5EC556-E004-4CFC-A7C4-179432D9162E}" destId="{7221F298-68C0-47FF-B4D4-84CC0C2EBDEE}" srcOrd="0" destOrd="0" presId="urn:microsoft.com/office/officeart/2005/8/layout/orgChart1"/>
    <dgm:cxn modelId="{E9582AFB-E923-411F-A703-1DC181000708}" type="presParOf" srcId="{0C5EC556-E004-4CFC-A7C4-179432D9162E}" destId="{1B3C2DEE-51B1-4CF8-BAF9-295372B9AD90}" srcOrd="1" destOrd="0" presId="urn:microsoft.com/office/officeart/2005/8/layout/orgChart1"/>
    <dgm:cxn modelId="{2F8B7AEC-3870-427D-A3BD-2768C6C0C56D}" type="presParOf" srcId="{1B3C2DEE-51B1-4CF8-BAF9-295372B9AD90}" destId="{79B522C7-269F-4443-AA91-44AF16BFA9B5}" srcOrd="0" destOrd="0" presId="urn:microsoft.com/office/officeart/2005/8/layout/orgChart1"/>
    <dgm:cxn modelId="{EA308491-0977-484E-83D1-E3AC94D3A951}" type="presParOf" srcId="{79B522C7-269F-4443-AA91-44AF16BFA9B5}" destId="{FB5EEC2A-6891-4FD0-8AA5-16029DDEB301}" srcOrd="0" destOrd="0" presId="urn:microsoft.com/office/officeart/2005/8/layout/orgChart1"/>
    <dgm:cxn modelId="{AEAE5E1E-5995-430A-826F-AC7D905701DA}" type="presParOf" srcId="{79B522C7-269F-4443-AA91-44AF16BFA9B5}" destId="{D54D3F0D-8A1B-4D1C-B4CD-FB7D48B496FD}" srcOrd="1" destOrd="0" presId="urn:microsoft.com/office/officeart/2005/8/layout/orgChart1"/>
    <dgm:cxn modelId="{CE0B4103-FD4A-4FC6-B95C-6BBF12BFCF1F}" type="presParOf" srcId="{1B3C2DEE-51B1-4CF8-BAF9-295372B9AD90}" destId="{F13AD883-9570-4041-B6D5-278AA9B68E81}" srcOrd="1" destOrd="0" presId="urn:microsoft.com/office/officeart/2005/8/layout/orgChart1"/>
    <dgm:cxn modelId="{A33BC2DF-2FF8-4354-9329-3B7A4B72D153}" type="presParOf" srcId="{1B3C2DEE-51B1-4CF8-BAF9-295372B9AD90}" destId="{F3593FCB-CF1D-47B6-80D8-8EF0C75F669B}" srcOrd="2" destOrd="0" presId="urn:microsoft.com/office/officeart/2005/8/layout/orgChart1"/>
    <dgm:cxn modelId="{E488CAD6-C3E7-43DE-AF59-2B97066BC0F1}" type="presParOf" srcId="{0C5EC556-E004-4CFC-A7C4-179432D9162E}" destId="{2625DFC7-9C68-4B53-97F3-FBF67A32D6B4}" srcOrd="2" destOrd="0" presId="urn:microsoft.com/office/officeart/2005/8/layout/orgChart1"/>
    <dgm:cxn modelId="{A6AD4A0F-26B9-4A1D-A24E-5B19CE3BE3FD}" type="presParOf" srcId="{0C5EC556-E004-4CFC-A7C4-179432D9162E}" destId="{F05AC15A-AE28-46F8-B271-C347991AE09F}" srcOrd="3" destOrd="0" presId="urn:microsoft.com/office/officeart/2005/8/layout/orgChart1"/>
    <dgm:cxn modelId="{C37BAFB7-AD2B-4723-876A-93644D6DAC6F}" type="presParOf" srcId="{F05AC15A-AE28-46F8-B271-C347991AE09F}" destId="{AD3293CD-3663-4C0F-8217-7E551428E8DE}" srcOrd="0" destOrd="0" presId="urn:microsoft.com/office/officeart/2005/8/layout/orgChart1"/>
    <dgm:cxn modelId="{1A680792-F8A1-4550-8A22-BD2019422369}" type="presParOf" srcId="{AD3293CD-3663-4C0F-8217-7E551428E8DE}" destId="{11326F59-3CE4-4880-A991-D6D22FDBDEE9}" srcOrd="0" destOrd="0" presId="urn:microsoft.com/office/officeart/2005/8/layout/orgChart1"/>
    <dgm:cxn modelId="{A2EAB3B8-529D-42B0-9CFE-CAB9A813DD39}" type="presParOf" srcId="{AD3293CD-3663-4C0F-8217-7E551428E8DE}" destId="{C7E3D52D-A849-484F-9938-8B0343972993}" srcOrd="1" destOrd="0" presId="urn:microsoft.com/office/officeart/2005/8/layout/orgChart1"/>
    <dgm:cxn modelId="{84559505-23D4-440B-8639-F5C5CA34D259}" type="presParOf" srcId="{F05AC15A-AE28-46F8-B271-C347991AE09F}" destId="{71D5D43E-ADE1-4CFA-A37F-04B8692CA6AC}" srcOrd="1" destOrd="0" presId="urn:microsoft.com/office/officeart/2005/8/layout/orgChart1"/>
    <dgm:cxn modelId="{23D05ECD-A0C8-49D5-A0E1-9ADEB651C30B}" type="presParOf" srcId="{F05AC15A-AE28-46F8-B271-C347991AE09F}" destId="{3C0BE647-D350-424C-BDCA-662282311D49}" srcOrd="2" destOrd="0" presId="urn:microsoft.com/office/officeart/2005/8/layout/orgChart1"/>
    <dgm:cxn modelId="{0A979DAE-F130-4880-A956-77D71EDA5632}" type="presParOf" srcId="{0C5EC556-E004-4CFC-A7C4-179432D9162E}" destId="{33504F02-2649-4BAF-A2B9-D11E5A798D04}" srcOrd="4" destOrd="0" presId="urn:microsoft.com/office/officeart/2005/8/layout/orgChart1"/>
    <dgm:cxn modelId="{B949BE4A-DE35-4814-9B99-9E231AE82EC5}" type="presParOf" srcId="{0C5EC556-E004-4CFC-A7C4-179432D9162E}" destId="{3B635268-CE1A-496A-A30F-00A713ADD787}" srcOrd="5" destOrd="0" presId="urn:microsoft.com/office/officeart/2005/8/layout/orgChart1"/>
    <dgm:cxn modelId="{43DE85F4-12A0-487F-A435-7C5420AC6F74}" type="presParOf" srcId="{3B635268-CE1A-496A-A30F-00A713ADD787}" destId="{41DB109C-4053-4306-83B0-6F9360C697E4}" srcOrd="0" destOrd="0" presId="urn:microsoft.com/office/officeart/2005/8/layout/orgChart1"/>
    <dgm:cxn modelId="{F8983C5D-622F-479F-8BC2-73A438E26170}" type="presParOf" srcId="{41DB109C-4053-4306-83B0-6F9360C697E4}" destId="{1B2D3500-E806-4BD9-A830-F6D417D8C169}" srcOrd="0" destOrd="0" presId="urn:microsoft.com/office/officeart/2005/8/layout/orgChart1"/>
    <dgm:cxn modelId="{7DB6009C-B650-4938-9DAA-42E761375F99}" type="presParOf" srcId="{41DB109C-4053-4306-83B0-6F9360C697E4}" destId="{B2B6C858-698C-4564-A0B4-DDBFD0FA9D79}" srcOrd="1" destOrd="0" presId="urn:microsoft.com/office/officeart/2005/8/layout/orgChart1"/>
    <dgm:cxn modelId="{70D2B324-E859-4796-B9FD-A402255C89DB}" type="presParOf" srcId="{3B635268-CE1A-496A-A30F-00A713ADD787}" destId="{0459C270-7A24-4865-9E65-92523FCC6AE6}" srcOrd="1" destOrd="0" presId="urn:microsoft.com/office/officeart/2005/8/layout/orgChart1"/>
    <dgm:cxn modelId="{B613E337-22AB-45F9-A588-A631BE1716B0}" type="presParOf" srcId="{3B635268-CE1A-496A-A30F-00A713ADD787}" destId="{4E94797C-AFFC-4033-8B53-C2E6142E2D7A}" srcOrd="2" destOrd="0" presId="urn:microsoft.com/office/officeart/2005/8/layout/orgChart1"/>
    <dgm:cxn modelId="{C3F6BDCF-629C-41AF-9E55-E15AB8C55646}" type="presParOf" srcId="{AE46AECD-20F5-4C59-BCCD-EEEE38E22A5D}" destId="{8BFCB0E4-B007-4B90-BEEF-D46B8D9EC9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EB948B-7F8D-401C-AF9B-BDBD64C4CFF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1A3024-05E7-4488-9B1D-7BD96A6C047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latin typeface="Maiandra GD" pitchFamily="34" charset="0"/>
            </a:rPr>
            <a:t>II. Importance of Personal Development</a:t>
          </a:r>
          <a:endParaRPr lang="en-US" dirty="0">
            <a:latin typeface="Maiandra GD" pitchFamily="34" charset="0"/>
          </a:endParaRPr>
        </a:p>
      </dgm:t>
    </dgm:pt>
    <dgm:pt modelId="{4E75287C-F082-42AD-B5BC-EDD7819ACE84}" type="parTrans" cxnId="{85BA60A3-A7AD-424B-AC1D-C0AA8826B510}">
      <dgm:prSet/>
      <dgm:spPr/>
      <dgm:t>
        <a:bodyPr/>
        <a:lstStyle/>
        <a:p>
          <a:endParaRPr lang="en-US"/>
        </a:p>
      </dgm:t>
    </dgm:pt>
    <dgm:pt modelId="{8CDBC5AB-7525-48B9-905A-279A6B027CEE}" type="sibTrans" cxnId="{85BA60A3-A7AD-424B-AC1D-C0AA8826B510}">
      <dgm:prSet/>
      <dgm:spPr/>
      <dgm:t>
        <a:bodyPr/>
        <a:lstStyle/>
        <a:p>
          <a:endParaRPr lang="en-US"/>
        </a:p>
      </dgm:t>
    </dgm:pt>
    <dgm:pt modelId="{A2CA9D07-DA97-47F9-A4AA-D74187B8A3C2}">
      <dgm:prSet/>
      <dgm:spPr/>
      <dgm:t>
        <a:bodyPr/>
        <a:lstStyle/>
        <a:p>
          <a:r>
            <a:rPr lang="en-US" dirty="0" smtClean="0">
              <a:latin typeface="Maiandra GD" pitchFamily="34" charset="0"/>
            </a:rPr>
            <a:t>self-knowledge &amp;</a:t>
          </a:r>
        </a:p>
        <a:p>
          <a:r>
            <a:rPr lang="en-US" dirty="0" smtClean="0">
              <a:latin typeface="Maiandra GD" pitchFamily="34" charset="0"/>
            </a:rPr>
            <a:t> identity</a:t>
          </a:r>
          <a:endParaRPr lang="en-US" dirty="0">
            <a:latin typeface="Maiandra GD" pitchFamily="34" charset="0"/>
          </a:endParaRPr>
        </a:p>
      </dgm:t>
    </dgm:pt>
    <dgm:pt modelId="{60DB51EC-B7B4-4FDF-B960-2B851043AC91}" type="parTrans" cxnId="{D3EFAE30-F851-45E4-A826-5C3D0D19F9A1}">
      <dgm:prSet/>
      <dgm:spPr/>
      <dgm:t>
        <a:bodyPr/>
        <a:lstStyle/>
        <a:p>
          <a:endParaRPr lang="en-US"/>
        </a:p>
      </dgm:t>
    </dgm:pt>
    <dgm:pt modelId="{5AF8D30B-CAC6-4535-9CA3-3912B411AAA5}" type="sibTrans" cxnId="{D3EFAE30-F851-45E4-A826-5C3D0D19F9A1}">
      <dgm:prSet/>
      <dgm:spPr/>
      <dgm:t>
        <a:bodyPr/>
        <a:lstStyle/>
        <a:p>
          <a:endParaRPr lang="en-US"/>
        </a:p>
      </dgm:t>
    </dgm:pt>
    <dgm:pt modelId="{4FAD6CCF-E846-4939-9D9F-1D9181A96426}">
      <dgm:prSet/>
      <dgm:spPr/>
      <dgm:t>
        <a:bodyPr/>
        <a:lstStyle/>
        <a:p>
          <a:r>
            <a:rPr lang="en-US" dirty="0" smtClean="0">
              <a:latin typeface="Maiandra GD" pitchFamily="34" charset="0"/>
            </a:rPr>
            <a:t>develop talents </a:t>
          </a:r>
        </a:p>
        <a:p>
          <a:r>
            <a:rPr lang="en-US" dirty="0" smtClean="0">
              <a:latin typeface="Maiandra GD" pitchFamily="34" charset="0"/>
            </a:rPr>
            <a:t>&amp; </a:t>
          </a:r>
        </a:p>
        <a:p>
          <a:r>
            <a:rPr lang="en-US" dirty="0" smtClean="0">
              <a:latin typeface="Maiandra GD" pitchFamily="34" charset="0"/>
            </a:rPr>
            <a:t>potential</a:t>
          </a:r>
          <a:endParaRPr lang="en-US" dirty="0">
            <a:latin typeface="Maiandra GD" pitchFamily="34" charset="0"/>
          </a:endParaRPr>
        </a:p>
      </dgm:t>
    </dgm:pt>
    <dgm:pt modelId="{C47C21CA-1E19-4BF9-BD57-184233A61FC1}" type="parTrans" cxnId="{B9A571C6-7536-42E8-BB68-B02ACAD6E62E}">
      <dgm:prSet/>
      <dgm:spPr/>
      <dgm:t>
        <a:bodyPr/>
        <a:lstStyle/>
        <a:p>
          <a:endParaRPr lang="en-US"/>
        </a:p>
      </dgm:t>
    </dgm:pt>
    <dgm:pt modelId="{4EF72D3D-A494-47D0-902C-9F364931042A}" type="sibTrans" cxnId="{B9A571C6-7536-42E8-BB68-B02ACAD6E62E}">
      <dgm:prSet/>
      <dgm:spPr/>
      <dgm:t>
        <a:bodyPr/>
        <a:lstStyle/>
        <a:p>
          <a:endParaRPr lang="en-US"/>
        </a:p>
      </dgm:t>
    </dgm:pt>
    <dgm:pt modelId="{BAE50C0A-06AA-4E90-82E4-044B9688582A}">
      <dgm:prSet/>
      <dgm:spPr/>
      <dgm:t>
        <a:bodyPr/>
        <a:lstStyle/>
        <a:p>
          <a:r>
            <a:rPr lang="en-US" dirty="0" smtClean="0">
              <a:latin typeface="Maiandra GD" pitchFamily="34" charset="0"/>
            </a:rPr>
            <a:t>build human capital </a:t>
          </a:r>
        </a:p>
        <a:p>
          <a:r>
            <a:rPr lang="en-US" dirty="0" smtClean="0">
              <a:latin typeface="Maiandra GD" pitchFamily="34" charset="0"/>
            </a:rPr>
            <a:t>&amp; </a:t>
          </a:r>
        </a:p>
        <a:p>
          <a:r>
            <a:rPr lang="en-US" dirty="0" smtClean="0">
              <a:latin typeface="Maiandra GD" pitchFamily="34" charset="0"/>
            </a:rPr>
            <a:t>employability</a:t>
          </a:r>
          <a:endParaRPr lang="en-US" dirty="0">
            <a:latin typeface="Maiandra GD" pitchFamily="34" charset="0"/>
          </a:endParaRPr>
        </a:p>
      </dgm:t>
    </dgm:pt>
    <dgm:pt modelId="{39DE2C23-3E0D-45A8-A00D-E4A3A711771F}" type="parTrans" cxnId="{A65DA216-FA6F-4A06-9EB9-0CEBB05B4172}">
      <dgm:prSet/>
      <dgm:spPr/>
      <dgm:t>
        <a:bodyPr/>
        <a:lstStyle/>
        <a:p>
          <a:endParaRPr lang="en-US"/>
        </a:p>
      </dgm:t>
    </dgm:pt>
    <dgm:pt modelId="{5E0DA6BE-915E-4A66-8B96-5C7EB6F951AA}" type="sibTrans" cxnId="{A65DA216-FA6F-4A06-9EB9-0CEBB05B4172}">
      <dgm:prSet/>
      <dgm:spPr/>
      <dgm:t>
        <a:bodyPr/>
        <a:lstStyle/>
        <a:p>
          <a:endParaRPr lang="en-US"/>
        </a:p>
      </dgm:t>
    </dgm:pt>
    <dgm:pt modelId="{3A8F6736-0929-4C24-BE1D-6C3AEF187C40}">
      <dgm:prSet/>
      <dgm:spPr/>
      <dgm:t>
        <a:bodyPr/>
        <a:lstStyle/>
        <a:p>
          <a:r>
            <a:rPr lang="en-US" dirty="0" smtClean="0">
              <a:latin typeface="Maiandra GD" pitchFamily="34" charset="0"/>
            </a:rPr>
            <a:t>enhance quality of life</a:t>
          </a:r>
          <a:endParaRPr lang="en-US" dirty="0">
            <a:latin typeface="Maiandra GD" pitchFamily="34" charset="0"/>
          </a:endParaRPr>
        </a:p>
      </dgm:t>
    </dgm:pt>
    <dgm:pt modelId="{31BAD30E-27D5-4C5F-9992-EE075121B099}" type="parTrans" cxnId="{E98F38AE-B5BC-489B-8CEE-4E52A80F097E}">
      <dgm:prSet/>
      <dgm:spPr/>
      <dgm:t>
        <a:bodyPr/>
        <a:lstStyle/>
        <a:p>
          <a:endParaRPr lang="en-US"/>
        </a:p>
      </dgm:t>
    </dgm:pt>
    <dgm:pt modelId="{F26D5750-A40F-419F-8464-1531546C5FD5}" type="sibTrans" cxnId="{E98F38AE-B5BC-489B-8CEE-4E52A80F097E}">
      <dgm:prSet/>
      <dgm:spPr/>
      <dgm:t>
        <a:bodyPr/>
        <a:lstStyle/>
        <a:p>
          <a:endParaRPr lang="en-US"/>
        </a:p>
      </dgm:t>
    </dgm:pt>
    <dgm:pt modelId="{D3B5EC3D-1DE9-43E3-998B-FC11B13EE1FA}" type="pres">
      <dgm:prSet presAssocID="{59EB948B-7F8D-401C-AF9B-BDBD64C4CF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E0A47-1605-411D-B426-8CD998F63ECA}" type="pres">
      <dgm:prSet presAssocID="{261A3024-05E7-4488-9B1D-7BD96A6C047A}" presName="centerShape" presStyleLbl="node0" presStyleIdx="0" presStyleCnt="1"/>
      <dgm:spPr/>
      <dgm:t>
        <a:bodyPr/>
        <a:lstStyle/>
        <a:p>
          <a:endParaRPr lang="en-US"/>
        </a:p>
      </dgm:t>
    </dgm:pt>
    <dgm:pt modelId="{C2E76CCC-2775-4119-A112-BC5D763A368B}" type="pres">
      <dgm:prSet presAssocID="{60DB51EC-B7B4-4FDF-B960-2B851043AC91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5F560F83-DF0D-4A97-B554-F45C1EE9D3AD}" type="pres">
      <dgm:prSet presAssocID="{A2CA9D07-DA97-47F9-A4AA-D74187B8A3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BE39F-7D34-4AF3-A222-020CB79EBF52}" type="pres">
      <dgm:prSet presAssocID="{C47C21CA-1E19-4BF9-BD57-184233A61FC1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EBE11B90-149C-4C28-804B-35D88BF72C7A}" type="pres">
      <dgm:prSet presAssocID="{4FAD6CCF-E846-4939-9D9F-1D9181A964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D9C39-1C58-4E65-B2C2-0195B84AD45A}" type="pres">
      <dgm:prSet presAssocID="{39DE2C23-3E0D-45A8-A00D-E4A3A711771F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2FD7717-EB4F-47BC-B02D-6B673B9F4ECE}" type="pres">
      <dgm:prSet presAssocID="{BAE50C0A-06AA-4E90-82E4-044B9688582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A71E5-6376-4239-A909-0B94313FB7E6}" type="pres">
      <dgm:prSet presAssocID="{31BAD30E-27D5-4C5F-9992-EE075121B099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9BEACAA4-4B33-4817-B328-221D7D9512A8}" type="pres">
      <dgm:prSet presAssocID="{3A8F6736-0929-4C24-BE1D-6C3AEF187C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4EB72-6D1F-4885-94DD-E9A2E9C31F6B}" type="presOf" srcId="{59EB948B-7F8D-401C-AF9B-BDBD64C4CFF6}" destId="{D3B5EC3D-1DE9-43E3-998B-FC11B13EE1FA}" srcOrd="0" destOrd="0" presId="urn:microsoft.com/office/officeart/2005/8/layout/radial4"/>
    <dgm:cxn modelId="{D3EFAE30-F851-45E4-A826-5C3D0D19F9A1}" srcId="{261A3024-05E7-4488-9B1D-7BD96A6C047A}" destId="{A2CA9D07-DA97-47F9-A4AA-D74187B8A3C2}" srcOrd="0" destOrd="0" parTransId="{60DB51EC-B7B4-4FDF-B960-2B851043AC91}" sibTransId="{5AF8D30B-CAC6-4535-9CA3-3912B411AAA5}"/>
    <dgm:cxn modelId="{86718E2E-E90F-47A7-A00F-32EC89588D7B}" type="presOf" srcId="{60DB51EC-B7B4-4FDF-B960-2B851043AC91}" destId="{C2E76CCC-2775-4119-A112-BC5D763A368B}" srcOrd="0" destOrd="0" presId="urn:microsoft.com/office/officeart/2005/8/layout/radial4"/>
    <dgm:cxn modelId="{B9A571C6-7536-42E8-BB68-B02ACAD6E62E}" srcId="{261A3024-05E7-4488-9B1D-7BD96A6C047A}" destId="{4FAD6CCF-E846-4939-9D9F-1D9181A96426}" srcOrd="1" destOrd="0" parTransId="{C47C21CA-1E19-4BF9-BD57-184233A61FC1}" sibTransId="{4EF72D3D-A494-47D0-902C-9F364931042A}"/>
    <dgm:cxn modelId="{79E83D94-37F7-4762-A9D6-7432CF562207}" type="presOf" srcId="{BAE50C0A-06AA-4E90-82E4-044B9688582A}" destId="{02FD7717-EB4F-47BC-B02D-6B673B9F4ECE}" srcOrd="0" destOrd="0" presId="urn:microsoft.com/office/officeart/2005/8/layout/radial4"/>
    <dgm:cxn modelId="{691BB249-3BEF-440D-BAAC-CC5BA603FF8C}" type="presOf" srcId="{39DE2C23-3E0D-45A8-A00D-E4A3A711771F}" destId="{A3CD9C39-1C58-4E65-B2C2-0195B84AD45A}" srcOrd="0" destOrd="0" presId="urn:microsoft.com/office/officeart/2005/8/layout/radial4"/>
    <dgm:cxn modelId="{E98F38AE-B5BC-489B-8CEE-4E52A80F097E}" srcId="{261A3024-05E7-4488-9B1D-7BD96A6C047A}" destId="{3A8F6736-0929-4C24-BE1D-6C3AEF187C40}" srcOrd="3" destOrd="0" parTransId="{31BAD30E-27D5-4C5F-9992-EE075121B099}" sibTransId="{F26D5750-A40F-419F-8464-1531546C5FD5}"/>
    <dgm:cxn modelId="{A65DA216-FA6F-4A06-9EB9-0CEBB05B4172}" srcId="{261A3024-05E7-4488-9B1D-7BD96A6C047A}" destId="{BAE50C0A-06AA-4E90-82E4-044B9688582A}" srcOrd="2" destOrd="0" parTransId="{39DE2C23-3E0D-45A8-A00D-E4A3A711771F}" sibTransId="{5E0DA6BE-915E-4A66-8B96-5C7EB6F951AA}"/>
    <dgm:cxn modelId="{85BA60A3-A7AD-424B-AC1D-C0AA8826B510}" srcId="{59EB948B-7F8D-401C-AF9B-BDBD64C4CFF6}" destId="{261A3024-05E7-4488-9B1D-7BD96A6C047A}" srcOrd="0" destOrd="0" parTransId="{4E75287C-F082-42AD-B5BC-EDD7819ACE84}" sibTransId="{8CDBC5AB-7525-48B9-905A-279A6B027CEE}"/>
    <dgm:cxn modelId="{DC619782-27A8-4BC1-A42B-13E5538DFE53}" type="presOf" srcId="{31BAD30E-27D5-4C5F-9992-EE075121B099}" destId="{C45A71E5-6376-4239-A909-0B94313FB7E6}" srcOrd="0" destOrd="0" presId="urn:microsoft.com/office/officeart/2005/8/layout/radial4"/>
    <dgm:cxn modelId="{FB204537-187E-4837-8333-CCABE2467821}" type="presOf" srcId="{4FAD6CCF-E846-4939-9D9F-1D9181A96426}" destId="{EBE11B90-149C-4C28-804B-35D88BF72C7A}" srcOrd="0" destOrd="0" presId="urn:microsoft.com/office/officeart/2005/8/layout/radial4"/>
    <dgm:cxn modelId="{5271D3AF-0CEE-4CCB-B119-BAA5A6AEC95D}" type="presOf" srcId="{3A8F6736-0929-4C24-BE1D-6C3AEF187C40}" destId="{9BEACAA4-4B33-4817-B328-221D7D9512A8}" srcOrd="0" destOrd="0" presId="urn:microsoft.com/office/officeart/2005/8/layout/radial4"/>
    <dgm:cxn modelId="{2E9EFC89-B847-4795-ABB8-A113A87BD7E0}" type="presOf" srcId="{A2CA9D07-DA97-47F9-A4AA-D74187B8A3C2}" destId="{5F560F83-DF0D-4A97-B554-F45C1EE9D3AD}" srcOrd="0" destOrd="0" presId="urn:microsoft.com/office/officeart/2005/8/layout/radial4"/>
    <dgm:cxn modelId="{EFE8D6DC-4EA0-4D1E-A03B-4051FB7458A1}" type="presOf" srcId="{C47C21CA-1E19-4BF9-BD57-184233A61FC1}" destId="{2BEBE39F-7D34-4AF3-A222-020CB79EBF52}" srcOrd="0" destOrd="0" presId="urn:microsoft.com/office/officeart/2005/8/layout/radial4"/>
    <dgm:cxn modelId="{EDC59601-C078-48E3-A2B4-18531A8FFB31}" type="presOf" srcId="{261A3024-05E7-4488-9B1D-7BD96A6C047A}" destId="{653E0A47-1605-411D-B426-8CD998F63ECA}" srcOrd="0" destOrd="0" presId="urn:microsoft.com/office/officeart/2005/8/layout/radial4"/>
    <dgm:cxn modelId="{65D1BB78-99EF-443F-8505-F616F0230CAB}" type="presParOf" srcId="{D3B5EC3D-1DE9-43E3-998B-FC11B13EE1FA}" destId="{653E0A47-1605-411D-B426-8CD998F63ECA}" srcOrd="0" destOrd="0" presId="urn:microsoft.com/office/officeart/2005/8/layout/radial4"/>
    <dgm:cxn modelId="{3BA6FC08-8AB7-4F10-ABCD-C3A25BDF0BE6}" type="presParOf" srcId="{D3B5EC3D-1DE9-43E3-998B-FC11B13EE1FA}" destId="{C2E76CCC-2775-4119-A112-BC5D763A368B}" srcOrd="1" destOrd="0" presId="urn:microsoft.com/office/officeart/2005/8/layout/radial4"/>
    <dgm:cxn modelId="{B0F91F1D-44B6-4751-B5EC-FF5ECFCFFC94}" type="presParOf" srcId="{D3B5EC3D-1DE9-43E3-998B-FC11B13EE1FA}" destId="{5F560F83-DF0D-4A97-B554-F45C1EE9D3AD}" srcOrd="2" destOrd="0" presId="urn:microsoft.com/office/officeart/2005/8/layout/radial4"/>
    <dgm:cxn modelId="{1D809CE9-44A0-4FD2-921A-DB323D3C2EAF}" type="presParOf" srcId="{D3B5EC3D-1DE9-43E3-998B-FC11B13EE1FA}" destId="{2BEBE39F-7D34-4AF3-A222-020CB79EBF52}" srcOrd="3" destOrd="0" presId="urn:microsoft.com/office/officeart/2005/8/layout/radial4"/>
    <dgm:cxn modelId="{ED1A84E5-06D6-40F9-8A88-5FE5114249B2}" type="presParOf" srcId="{D3B5EC3D-1DE9-43E3-998B-FC11B13EE1FA}" destId="{EBE11B90-149C-4C28-804B-35D88BF72C7A}" srcOrd="4" destOrd="0" presId="urn:microsoft.com/office/officeart/2005/8/layout/radial4"/>
    <dgm:cxn modelId="{8D48D81B-622F-4E8B-B186-C50069C0DF0D}" type="presParOf" srcId="{D3B5EC3D-1DE9-43E3-998B-FC11B13EE1FA}" destId="{A3CD9C39-1C58-4E65-B2C2-0195B84AD45A}" srcOrd="5" destOrd="0" presId="urn:microsoft.com/office/officeart/2005/8/layout/radial4"/>
    <dgm:cxn modelId="{6BBCFB0D-CEB0-46FD-8464-E7F46E0FD39D}" type="presParOf" srcId="{D3B5EC3D-1DE9-43E3-998B-FC11B13EE1FA}" destId="{02FD7717-EB4F-47BC-B02D-6B673B9F4ECE}" srcOrd="6" destOrd="0" presId="urn:microsoft.com/office/officeart/2005/8/layout/radial4"/>
    <dgm:cxn modelId="{EABC0870-9B3F-40DF-9F2C-377A5014A597}" type="presParOf" srcId="{D3B5EC3D-1DE9-43E3-998B-FC11B13EE1FA}" destId="{C45A71E5-6376-4239-A909-0B94313FB7E6}" srcOrd="7" destOrd="0" presId="urn:microsoft.com/office/officeart/2005/8/layout/radial4"/>
    <dgm:cxn modelId="{08E56E39-0B52-44E8-88FC-6EC0D0A7D2A0}" type="presParOf" srcId="{D3B5EC3D-1DE9-43E3-998B-FC11B13EE1FA}" destId="{9BEACAA4-4B33-4817-B328-221D7D9512A8}" srcOrd="8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949296-FC94-4111-8ABC-16F956AE2B0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812388CF-4554-4B3C-962A-131A983B5D53}">
      <dgm:prSet phldrT="[Text]"/>
      <dgm:spPr/>
      <dgm:t>
        <a:bodyPr/>
        <a:lstStyle/>
        <a:p>
          <a:r>
            <a:rPr lang="en-US" dirty="0" smtClean="0"/>
            <a:t>Goals</a:t>
          </a:r>
          <a:endParaRPr lang="en-US" dirty="0"/>
        </a:p>
      </dgm:t>
    </dgm:pt>
    <dgm:pt modelId="{9FA5F563-DD43-4927-9248-073D2049DDEC}" type="parTrans" cxnId="{29A5091A-C6B6-421D-BA41-DA8721FA55C0}">
      <dgm:prSet/>
      <dgm:spPr/>
      <dgm:t>
        <a:bodyPr/>
        <a:lstStyle/>
        <a:p>
          <a:endParaRPr lang="en-US"/>
        </a:p>
      </dgm:t>
    </dgm:pt>
    <dgm:pt modelId="{24C14779-6DB1-470B-8077-204E8716E2DA}" type="sibTrans" cxnId="{29A5091A-C6B6-421D-BA41-DA8721FA55C0}">
      <dgm:prSet/>
      <dgm:spPr/>
      <dgm:t>
        <a:bodyPr/>
        <a:lstStyle/>
        <a:p>
          <a:endParaRPr lang="en-US"/>
        </a:p>
      </dgm:t>
    </dgm:pt>
    <dgm:pt modelId="{A6DA91F0-CA2D-40C7-A627-D105D9619CFB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8F87DD38-274A-45B0-AD0D-0FFE3E39CE5F}" type="parTrans" cxnId="{7B8193D1-BBBA-4DF7-B873-82D77D377DC0}">
      <dgm:prSet/>
      <dgm:spPr/>
      <dgm:t>
        <a:bodyPr/>
        <a:lstStyle/>
        <a:p>
          <a:endParaRPr lang="en-US"/>
        </a:p>
      </dgm:t>
    </dgm:pt>
    <dgm:pt modelId="{8C1D85B0-0B54-43D5-8A36-F2D540337E2C}" type="sibTrans" cxnId="{7B8193D1-BBBA-4DF7-B873-82D77D377DC0}">
      <dgm:prSet/>
      <dgm:spPr/>
      <dgm:t>
        <a:bodyPr/>
        <a:lstStyle/>
        <a:p>
          <a:endParaRPr lang="en-US"/>
        </a:p>
      </dgm:t>
    </dgm:pt>
    <dgm:pt modelId="{D6BAB28F-AC8A-45E7-B510-E4257B7E1579}">
      <dgm:prSet phldrT="[Text]"/>
      <dgm:spPr/>
      <dgm:t>
        <a:bodyPr/>
        <a:lstStyle/>
        <a:p>
          <a:r>
            <a:rPr lang="en-US" dirty="0" smtClean="0"/>
            <a:t>Success</a:t>
          </a:r>
          <a:endParaRPr lang="en-US" dirty="0"/>
        </a:p>
      </dgm:t>
    </dgm:pt>
    <dgm:pt modelId="{7C0286AF-5BEB-4D78-895C-7AD01289A9D3}" type="parTrans" cxnId="{27FDC9AC-18BC-46B8-93D2-C13A37A5745F}">
      <dgm:prSet/>
      <dgm:spPr/>
      <dgm:t>
        <a:bodyPr/>
        <a:lstStyle/>
        <a:p>
          <a:endParaRPr lang="en-US"/>
        </a:p>
      </dgm:t>
    </dgm:pt>
    <dgm:pt modelId="{0FF81E65-79FA-4942-BD31-45DF143F52E6}" type="sibTrans" cxnId="{27FDC9AC-18BC-46B8-93D2-C13A37A5745F}">
      <dgm:prSet/>
      <dgm:spPr/>
      <dgm:t>
        <a:bodyPr/>
        <a:lstStyle/>
        <a:p>
          <a:endParaRPr lang="en-US"/>
        </a:p>
      </dgm:t>
    </dgm:pt>
    <dgm:pt modelId="{8574EE41-143B-4DED-8D99-A8DB31500090}" type="pres">
      <dgm:prSet presAssocID="{92949296-FC94-4111-8ABC-16F956AE2B0B}" presName="linearFlow" presStyleCnt="0">
        <dgm:presLayoutVars>
          <dgm:dir/>
          <dgm:resizeHandles val="exact"/>
        </dgm:presLayoutVars>
      </dgm:prSet>
      <dgm:spPr/>
    </dgm:pt>
    <dgm:pt modelId="{D4F83D56-2548-4B60-A022-DC965506323F}" type="pres">
      <dgm:prSet presAssocID="{812388CF-4554-4B3C-962A-131A983B5D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7B700-1CC4-48A5-85D1-89695980A7BC}" type="pres">
      <dgm:prSet presAssocID="{24C14779-6DB1-470B-8077-204E8716E2DA}" presName="spacerL" presStyleCnt="0"/>
      <dgm:spPr/>
    </dgm:pt>
    <dgm:pt modelId="{026AD0CB-4655-41F0-B355-0D3FEE0DD750}" type="pres">
      <dgm:prSet presAssocID="{24C14779-6DB1-470B-8077-204E8716E2D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1632587-3647-4115-BB98-7F1DEEA89984}" type="pres">
      <dgm:prSet presAssocID="{24C14779-6DB1-470B-8077-204E8716E2DA}" presName="spacerR" presStyleCnt="0"/>
      <dgm:spPr/>
    </dgm:pt>
    <dgm:pt modelId="{256429D5-D9E3-432B-BA29-E8A4DDEE7120}" type="pres">
      <dgm:prSet presAssocID="{A6DA91F0-CA2D-40C7-A627-D105D9619CF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46066-DDC2-4E94-8CB4-1859B45B96CA}" type="pres">
      <dgm:prSet presAssocID="{8C1D85B0-0B54-43D5-8A36-F2D540337E2C}" presName="spacerL" presStyleCnt="0"/>
      <dgm:spPr/>
    </dgm:pt>
    <dgm:pt modelId="{53D0C537-5CA0-4557-B4A6-E6C284D6C845}" type="pres">
      <dgm:prSet presAssocID="{8C1D85B0-0B54-43D5-8A36-F2D540337E2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8F64A39-2118-430B-9EAD-64F03CA1F633}" type="pres">
      <dgm:prSet presAssocID="{8C1D85B0-0B54-43D5-8A36-F2D540337E2C}" presName="spacerR" presStyleCnt="0"/>
      <dgm:spPr/>
    </dgm:pt>
    <dgm:pt modelId="{AE0401CC-6F05-4954-A86A-8E0DFCF24B01}" type="pres">
      <dgm:prSet presAssocID="{D6BAB28F-AC8A-45E7-B510-E4257B7E157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A5091A-C6B6-421D-BA41-DA8721FA55C0}" srcId="{92949296-FC94-4111-8ABC-16F956AE2B0B}" destId="{812388CF-4554-4B3C-962A-131A983B5D53}" srcOrd="0" destOrd="0" parTransId="{9FA5F563-DD43-4927-9248-073D2049DDEC}" sibTransId="{24C14779-6DB1-470B-8077-204E8716E2DA}"/>
    <dgm:cxn modelId="{62A144E9-D39A-4112-9859-5765B8602D89}" type="presOf" srcId="{8C1D85B0-0B54-43D5-8A36-F2D540337E2C}" destId="{53D0C537-5CA0-4557-B4A6-E6C284D6C845}" srcOrd="0" destOrd="0" presId="urn:microsoft.com/office/officeart/2005/8/layout/equation1"/>
    <dgm:cxn modelId="{0817155A-8090-4420-939F-32AFD2AA00A8}" type="presOf" srcId="{A6DA91F0-CA2D-40C7-A627-D105D9619CFB}" destId="{256429D5-D9E3-432B-BA29-E8A4DDEE7120}" srcOrd="0" destOrd="0" presId="urn:microsoft.com/office/officeart/2005/8/layout/equation1"/>
    <dgm:cxn modelId="{7B8193D1-BBBA-4DF7-B873-82D77D377DC0}" srcId="{92949296-FC94-4111-8ABC-16F956AE2B0B}" destId="{A6DA91F0-CA2D-40C7-A627-D105D9619CFB}" srcOrd="1" destOrd="0" parTransId="{8F87DD38-274A-45B0-AD0D-0FFE3E39CE5F}" sibTransId="{8C1D85B0-0B54-43D5-8A36-F2D540337E2C}"/>
    <dgm:cxn modelId="{97BAEAC7-E169-4206-9A38-2173D73FDBAF}" type="presOf" srcId="{D6BAB28F-AC8A-45E7-B510-E4257B7E1579}" destId="{AE0401CC-6F05-4954-A86A-8E0DFCF24B01}" srcOrd="0" destOrd="0" presId="urn:microsoft.com/office/officeart/2005/8/layout/equation1"/>
    <dgm:cxn modelId="{92D8DC9C-708D-4E31-BA30-B37B444DE314}" type="presOf" srcId="{812388CF-4554-4B3C-962A-131A983B5D53}" destId="{D4F83D56-2548-4B60-A022-DC965506323F}" srcOrd="0" destOrd="0" presId="urn:microsoft.com/office/officeart/2005/8/layout/equation1"/>
    <dgm:cxn modelId="{27FDC9AC-18BC-46B8-93D2-C13A37A5745F}" srcId="{92949296-FC94-4111-8ABC-16F956AE2B0B}" destId="{D6BAB28F-AC8A-45E7-B510-E4257B7E1579}" srcOrd="2" destOrd="0" parTransId="{7C0286AF-5BEB-4D78-895C-7AD01289A9D3}" sibTransId="{0FF81E65-79FA-4942-BD31-45DF143F52E6}"/>
    <dgm:cxn modelId="{26D63A3F-7DB3-47B0-9145-6C74488C7571}" type="presOf" srcId="{92949296-FC94-4111-8ABC-16F956AE2B0B}" destId="{8574EE41-143B-4DED-8D99-A8DB31500090}" srcOrd="0" destOrd="0" presId="urn:microsoft.com/office/officeart/2005/8/layout/equation1"/>
    <dgm:cxn modelId="{23512714-45B0-446C-88D3-C9D7EEF0C6C6}" type="presOf" srcId="{24C14779-6DB1-470B-8077-204E8716E2DA}" destId="{026AD0CB-4655-41F0-B355-0D3FEE0DD750}" srcOrd="0" destOrd="0" presId="urn:microsoft.com/office/officeart/2005/8/layout/equation1"/>
    <dgm:cxn modelId="{638AE56D-1541-49D8-8899-1DE8A6E20E1A}" type="presParOf" srcId="{8574EE41-143B-4DED-8D99-A8DB31500090}" destId="{D4F83D56-2548-4B60-A022-DC965506323F}" srcOrd="0" destOrd="0" presId="urn:microsoft.com/office/officeart/2005/8/layout/equation1"/>
    <dgm:cxn modelId="{8A618C87-0DAD-4927-8182-FED202A199AD}" type="presParOf" srcId="{8574EE41-143B-4DED-8D99-A8DB31500090}" destId="{F287B700-1CC4-48A5-85D1-89695980A7BC}" srcOrd="1" destOrd="0" presId="urn:microsoft.com/office/officeart/2005/8/layout/equation1"/>
    <dgm:cxn modelId="{7E05A5CE-0078-4DAD-97AD-3F04A0A78B82}" type="presParOf" srcId="{8574EE41-143B-4DED-8D99-A8DB31500090}" destId="{026AD0CB-4655-41F0-B355-0D3FEE0DD750}" srcOrd="2" destOrd="0" presId="urn:microsoft.com/office/officeart/2005/8/layout/equation1"/>
    <dgm:cxn modelId="{CBEA54B6-918C-4AE2-8C97-30D2173E4ECA}" type="presParOf" srcId="{8574EE41-143B-4DED-8D99-A8DB31500090}" destId="{D1632587-3647-4115-BB98-7F1DEEA89984}" srcOrd="3" destOrd="0" presId="urn:microsoft.com/office/officeart/2005/8/layout/equation1"/>
    <dgm:cxn modelId="{CE8FBDBB-F57F-423B-9E10-A4025567956F}" type="presParOf" srcId="{8574EE41-143B-4DED-8D99-A8DB31500090}" destId="{256429D5-D9E3-432B-BA29-E8A4DDEE7120}" srcOrd="4" destOrd="0" presId="urn:microsoft.com/office/officeart/2005/8/layout/equation1"/>
    <dgm:cxn modelId="{00119A50-34C6-41FE-9E6B-0C2157912035}" type="presParOf" srcId="{8574EE41-143B-4DED-8D99-A8DB31500090}" destId="{F0A46066-DDC2-4E94-8CB4-1859B45B96CA}" srcOrd="5" destOrd="0" presId="urn:microsoft.com/office/officeart/2005/8/layout/equation1"/>
    <dgm:cxn modelId="{7946421C-9A63-49C8-8467-7DF2DCDB6672}" type="presParOf" srcId="{8574EE41-143B-4DED-8D99-A8DB31500090}" destId="{53D0C537-5CA0-4557-B4A6-E6C284D6C845}" srcOrd="6" destOrd="0" presId="urn:microsoft.com/office/officeart/2005/8/layout/equation1"/>
    <dgm:cxn modelId="{ECB304D8-4B52-4ACC-8AD9-30130563D41B}" type="presParOf" srcId="{8574EE41-143B-4DED-8D99-A8DB31500090}" destId="{A8F64A39-2118-430B-9EAD-64F03CA1F633}" srcOrd="7" destOrd="0" presId="urn:microsoft.com/office/officeart/2005/8/layout/equation1"/>
    <dgm:cxn modelId="{AE851A74-7AA4-40D5-BCA2-78319551779A}" type="presParOf" srcId="{8574EE41-143B-4DED-8D99-A8DB31500090}" destId="{AE0401CC-6F05-4954-A86A-8E0DFCF24B01}" srcOrd="8" destOrd="0" presId="urn:microsoft.com/office/officeart/2005/8/layout/equation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9F4A4F-B085-4840-81C0-6187751E9A70}">
      <dsp:nvSpPr>
        <dsp:cNvPr id="0" name=""/>
        <dsp:cNvSpPr/>
      </dsp:nvSpPr>
      <dsp:spPr>
        <a:xfrm>
          <a:off x="6996" y="2338411"/>
          <a:ext cx="2597174" cy="809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Cambodian Mekong University (CMU)</a:t>
          </a:r>
          <a:endParaRPr lang="en-US" sz="2100" kern="1200" dirty="0"/>
        </a:p>
      </dsp:txBody>
      <dsp:txXfrm>
        <a:off x="6996" y="2338411"/>
        <a:ext cx="2597174" cy="809577"/>
      </dsp:txXfrm>
    </dsp:sp>
    <dsp:sp modelId="{4C25C5E0-793F-471B-8805-DB525AB10C8A}">
      <dsp:nvSpPr>
        <dsp:cNvPr id="0" name=""/>
        <dsp:cNvSpPr/>
      </dsp:nvSpPr>
      <dsp:spPr>
        <a:xfrm rot="17132988">
          <a:off x="1720018" y="1566151"/>
          <a:ext cx="2415965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2415965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7132988">
        <a:off x="2867602" y="1519032"/>
        <a:ext cx="120798" cy="120798"/>
      </dsp:txXfrm>
    </dsp:sp>
    <dsp:sp modelId="{18DADA2C-575E-4CBB-B271-ABF7DFDE7F25}">
      <dsp:nvSpPr>
        <dsp:cNvPr id="0" name=""/>
        <dsp:cNvSpPr/>
      </dsp:nvSpPr>
      <dsp:spPr>
        <a:xfrm>
          <a:off x="3251832" y="10875"/>
          <a:ext cx="5580370" cy="8095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Faculty of Mgt &amp; Tourism</a:t>
          </a:r>
          <a:endParaRPr lang="en-US" sz="2000" kern="1200" dirty="0"/>
        </a:p>
      </dsp:txBody>
      <dsp:txXfrm>
        <a:off x="3251832" y="10875"/>
        <a:ext cx="5580370" cy="809577"/>
      </dsp:txXfrm>
    </dsp:sp>
    <dsp:sp modelId="{DAC9C6A9-48F2-4DC8-9745-ED7E1C3C3C1A}">
      <dsp:nvSpPr>
        <dsp:cNvPr id="0" name=""/>
        <dsp:cNvSpPr/>
      </dsp:nvSpPr>
      <dsp:spPr>
        <a:xfrm rot="17692822">
          <a:off x="2158303" y="2031658"/>
          <a:ext cx="1539395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1539395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692822">
        <a:off x="2889516" y="2006454"/>
        <a:ext cx="76969" cy="76969"/>
      </dsp:txXfrm>
    </dsp:sp>
    <dsp:sp modelId="{E5C645B4-A1C4-4096-91FF-ABFF0FCA06D7}">
      <dsp:nvSpPr>
        <dsp:cNvPr id="0" name=""/>
        <dsp:cNvSpPr/>
      </dsp:nvSpPr>
      <dsp:spPr>
        <a:xfrm>
          <a:off x="3251832" y="941889"/>
          <a:ext cx="5580370" cy="8095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Faculty of Science &amp; Technology</a:t>
          </a:r>
          <a:endParaRPr lang="en-US" sz="2000" kern="1200" dirty="0"/>
        </a:p>
      </dsp:txBody>
      <dsp:txXfrm>
        <a:off x="3251832" y="941889"/>
        <a:ext cx="5580370" cy="809577"/>
      </dsp:txXfrm>
    </dsp:sp>
    <dsp:sp modelId="{38045F64-A362-42A5-8670-2940311677B7}">
      <dsp:nvSpPr>
        <dsp:cNvPr id="0" name=""/>
        <dsp:cNvSpPr/>
      </dsp:nvSpPr>
      <dsp:spPr>
        <a:xfrm rot="19457599">
          <a:off x="2529202" y="2497165"/>
          <a:ext cx="797598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797598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2908061" y="2490506"/>
        <a:ext cx="39879" cy="39879"/>
      </dsp:txXfrm>
    </dsp:sp>
    <dsp:sp modelId="{42626EA2-B942-4C11-A29F-34478445CC2E}">
      <dsp:nvSpPr>
        <dsp:cNvPr id="0" name=""/>
        <dsp:cNvSpPr/>
      </dsp:nvSpPr>
      <dsp:spPr>
        <a:xfrm>
          <a:off x="3251832" y="1872903"/>
          <a:ext cx="5580370" cy="809577"/>
        </a:xfrm>
        <a:prstGeom prst="roundRect">
          <a:avLst>
            <a:gd name="adj" fmla="val 10000"/>
          </a:avLst>
        </a:prstGeom>
        <a:solidFill>
          <a:srgbClr val="0C9508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Faculty of Arts, Humanities &amp; Foreign Languages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251832" y="1872903"/>
        <a:ext cx="5580370" cy="809577"/>
      </dsp:txXfrm>
    </dsp:sp>
    <dsp:sp modelId="{242E6890-BFA1-4CD7-9A0A-1C6B0D14DB4F}">
      <dsp:nvSpPr>
        <dsp:cNvPr id="0" name=""/>
        <dsp:cNvSpPr/>
      </dsp:nvSpPr>
      <dsp:spPr>
        <a:xfrm rot="2142401">
          <a:off x="2529202" y="2962673"/>
          <a:ext cx="797598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797598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2908061" y="2956013"/>
        <a:ext cx="39879" cy="39879"/>
      </dsp:txXfrm>
    </dsp:sp>
    <dsp:sp modelId="{F855FDB3-DFEF-412D-870E-1460D0D3DCAC}">
      <dsp:nvSpPr>
        <dsp:cNvPr id="0" name=""/>
        <dsp:cNvSpPr/>
      </dsp:nvSpPr>
      <dsp:spPr>
        <a:xfrm>
          <a:off x="3251832" y="2803918"/>
          <a:ext cx="5580370" cy="8095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Faculty of Law</a:t>
          </a:r>
          <a:endParaRPr lang="en-US" sz="2000" kern="1200" dirty="0"/>
        </a:p>
      </dsp:txBody>
      <dsp:txXfrm>
        <a:off x="3251832" y="2803918"/>
        <a:ext cx="5580370" cy="809577"/>
      </dsp:txXfrm>
    </dsp:sp>
    <dsp:sp modelId="{2787F8A9-D785-4132-BE9A-300199E3D0FD}">
      <dsp:nvSpPr>
        <dsp:cNvPr id="0" name=""/>
        <dsp:cNvSpPr/>
      </dsp:nvSpPr>
      <dsp:spPr>
        <a:xfrm rot="3907178">
          <a:off x="2158303" y="3428180"/>
          <a:ext cx="1539395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1539395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907178">
        <a:off x="2889516" y="3402975"/>
        <a:ext cx="76969" cy="76969"/>
      </dsp:txXfrm>
    </dsp:sp>
    <dsp:sp modelId="{81074400-8191-438A-8775-9A5905C63C44}">
      <dsp:nvSpPr>
        <dsp:cNvPr id="0" name=""/>
        <dsp:cNvSpPr/>
      </dsp:nvSpPr>
      <dsp:spPr>
        <a:xfrm>
          <a:off x="3251832" y="3734932"/>
          <a:ext cx="5580370" cy="8095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Faculty of Social Science</a:t>
          </a:r>
          <a:endParaRPr lang="en-US" sz="2000" kern="1200" dirty="0"/>
        </a:p>
      </dsp:txBody>
      <dsp:txXfrm>
        <a:off x="3251832" y="3734932"/>
        <a:ext cx="5580370" cy="809577"/>
      </dsp:txXfrm>
    </dsp:sp>
    <dsp:sp modelId="{CCC97819-E805-492A-9456-B1BA24F04B64}">
      <dsp:nvSpPr>
        <dsp:cNvPr id="0" name=""/>
        <dsp:cNvSpPr/>
      </dsp:nvSpPr>
      <dsp:spPr>
        <a:xfrm rot="4467012">
          <a:off x="1720018" y="3893687"/>
          <a:ext cx="2415965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2415965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4467012">
        <a:off x="2867602" y="3846568"/>
        <a:ext cx="120798" cy="120798"/>
      </dsp:txXfrm>
    </dsp:sp>
    <dsp:sp modelId="{29E990AF-5A34-4920-9B1A-397B98A7CD23}">
      <dsp:nvSpPr>
        <dsp:cNvPr id="0" name=""/>
        <dsp:cNvSpPr/>
      </dsp:nvSpPr>
      <dsp:spPr>
        <a:xfrm>
          <a:off x="3251832" y="4665947"/>
          <a:ext cx="5580370" cy="8095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Faculty of Economics</a:t>
          </a:r>
          <a:endParaRPr lang="en-US" sz="2000" kern="1200" dirty="0"/>
        </a:p>
      </dsp:txBody>
      <dsp:txXfrm>
        <a:off x="3251832" y="4665947"/>
        <a:ext cx="5580370" cy="8095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504F02-2649-4BAF-A2B9-D11E5A798D04}">
      <dsp:nvSpPr>
        <dsp:cNvPr id="0" name=""/>
        <dsp:cNvSpPr/>
      </dsp:nvSpPr>
      <dsp:spPr>
        <a:xfrm>
          <a:off x="4419600" y="2661009"/>
          <a:ext cx="3126899" cy="54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42"/>
              </a:lnTo>
              <a:lnTo>
                <a:pt x="3126899" y="271342"/>
              </a:lnTo>
              <a:lnTo>
                <a:pt x="3126899" y="542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5DFC7-9C68-4B53-97F3-FBF67A32D6B4}">
      <dsp:nvSpPr>
        <dsp:cNvPr id="0" name=""/>
        <dsp:cNvSpPr/>
      </dsp:nvSpPr>
      <dsp:spPr>
        <a:xfrm>
          <a:off x="4373879" y="2661009"/>
          <a:ext cx="91440" cy="542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2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1F298-68C0-47FF-B4D4-84CC0C2EBDEE}">
      <dsp:nvSpPr>
        <dsp:cNvPr id="0" name=""/>
        <dsp:cNvSpPr/>
      </dsp:nvSpPr>
      <dsp:spPr>
        <a:xfrm>
          <a:off x="1292700" y="2661009"/>
          <a:ext cx="3126899" cy="542685"/>
        </a:xfrm>
        <a:custGeom>
          <a:avLst/>
          <a:gdLst/>
          <a:ahLst/>
          <a:cxnLst/>
          <a:rect l="0" t="0" r="0" b="0"/>
          <a:pathLst>
            <a:path>
              <a:moveTo>
                <a:pt x="3126899" y="0"/>
              </a:moveTo>
              <a:lnTo>
                <a:pt x="3126899" y="271342"/>
              </a:lnTo>
              <a:lnTo>
                <a:pt x="0" y="271342"/>
              </a:lnTo>
              <a:lnTo>
                <a:pt x="0" y="542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994F4-2296-45EB-B936-B2F192CECF15}">
      <dsp:nvSpPr>
        <dsp:cNvPr id="0" name=""/>
        <dsp:cNvSpPr/>
      </dsp:nvSpPr>
      <dsp:spPr>
        <a:xfrm>
          <a:off x="2743194" y="990598"/>
          <a:ext cx="3352811" cy="1670410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Maiandra GD" pitchFamily="34" charset="0"/>
            </a:rPr>
            <a:t>Faculty of Arts, Humanities &amp; Foreign Languages</a:t>
          </a:r>
          <a:endParaRPr lang="en-US" sz="3200" kern="1200" dirty="0">
            <a:latin typeface="Maiandra GD" pitchFamily="34" charset="0"/>
          </a:endParaRPr>
        </a:p>
      </dsp:txBody>
      <dsp:txXfrm>
        <a:off x="2743194" y="990598"/>
        <a:ext cx="3352811" cy="1670410"/>
      </dsp:txXfrm>
    </dsp:sp>
    <dsp:sp modelId="{FB5EEC2A-6891-4FD0-8AA5-16029DDEB301}">
      <dsp:nvSpPr>
        <dsp:cNvPr id="0" name=""/>
        <dsp:cNvSpPr/>
      </dsp:nvSpPr>
      <dsp:spPr>
        <a:xfrm>
          <a:off x="593" y="3203694"/>
          <a:ext cx="2584214" cy="1292107"/>
        </a:xfrm>
        <a:prstGeom prst="rect">
          <a:avLst/>
        </a:prstGeom>
        <a:solidFill>
          <a:srgbClr val="0C9508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Maiandra GD" pitchFamily="34" charset="0"/>
            </a:rPr>
            <a:t>Mekong School of English</a:t>
          </a:r>
          <a:endParaRPr lang="en-US" sz="2800" kern="1200" dirty="0">
            <a:solidFill>
              <a:schemeClr val="bg1"/>
            </a:solidFill>
            <a:latin typeface="Maiandra GD" pitchFamily="34" charset="0"/>
          </a:endParaRPr>
        </a:p>
      </dsp:txBody>
      <dsp:txXfrm>
        <a:off x="593" y="3203694"/>
        <a:ext cx="2584214" cy="1292107"/>
      </dsp:txXfrm>
    </dsp:sp>
    <dsp:sp modelId="{11326F59-3CE4-4880-A991-D6D22FDBDEE9}">
      <dsp:nvSpPr>
        <dsp:cNvPr id="0" name=""/>
        <dsp:cNvSpPr/>
      </dsp:nvSpPr>
      <dsp:spPr>
        <a:xfrm>
          <a:off x="3127492" y="3203694"/>
          <a:ext cx="2584214" cy="129210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Maiandra GD" pitchFamily="34" charset="0"/>
            </a:rPr>
            <a:t>Mekong school of Japanese</a:t>
          </a:r>
          <a:endParaRPr lang="en-US" sz="2800" kern="1200" dirty="0">
            <a:latin typeface="Maiandra GD" pitchFamily="34" charset="0"/>
          </a:endParaRPr>
        </a:p>
      </dsp:txBody>
      <dsp:txXfrm>
        <a:off x="3127492" y="3203694"/>
        <a:ext cx="2584214" cy="1292107"/>
      </dsp:txXfrm>
    </dsp:sp>
    <dsp:sp modelId="{1B2D3500-E806-4BD9-A830-F6D417D8C169}">
      <dsp:nvSpPr>
        <dsp:cNvPr id="0" name=""/>
        <dsp:cNvSpPr/>
      </dsp:nvSpPr>
      <dsp:spPr>
        <a:xfrm>
          <a:off x="6254392" y="3203694"/>
          <a:ext cx="2584214" cy="129210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Maiandra GD" pitchFamily="34" charset="0"/>
            </a:rPr>
            <a:t>Mekong School of Arts &amp; Humanities</a:t>
          </a:r>
          <a:endParaRPr lang="en-US" sz="2800" kern="1200" dirty="0">
            <a:latin typeface="Maiandra GD" pitchFamily="34" charset="0"/>
          </a:endParaRPr>
        </a:p>
      </dsp:txBody>
      <dsp:txXfrm>
        <a:off x="6254392" y="3203694"/>
        <a:ext cx="2584214" cy="129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AC06-CB17-4655-8022-FFDBAA347442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B7432-17B7-4C05-A80E-FC75A1B7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99A1D-9915-4B4A-B633-7590E0556985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30EC2-CC67-4EE0-80F5-C6EF188E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643C-F53A-4F1C-B9D0-5DFC1DDD5300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5275-6228-4F13-99D7-EFE5D453A811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0574-C5A5-41A0-A767-C084C643F641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9E8F-3423-4F5A-8A62-CB5E3B451700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AC0F-5D40-4D42-80DD-FA3D04B85799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EC24-D81E-4360-992A-3E6A3E2C7102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9DB-AAFD-4BE1-9E99-DDC0B04D49F9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75E7-0436-4EED-BCF0-43A4C1E4A324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E8A5-BB43-4D21-8F90-2D11E8191A53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3DA5-0A79-4CB5-97AF-4D1AEFA9B691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1446-07F5-46E3-9B56-E0BE95D37667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F6E34-89F4-4BE9-BBF7-82539F2C0C2E}" type="datetime1">
              <a:rPr lang="en-US" smtClean="0"/>
              <a:pPr/>
              <a:t>10/2/2011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E09723-C68F-47D5-BD32-C586A217C3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67705"/>
            <a:ext cx="2209800" cy="1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1" y="990600"/>
            <a:ext cx="7848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MEKONG SCHOOL </a:t>
            </a:r>
          </a:p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OF </a:t>
            </a:r>
          </a:p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ENGLISH (MSE)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4124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eorgia" pitchFamily="18" charset="0"/>
              </a:rPr>
              <a:t>Academic year 2011 - 2012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3505200"/>
            <a:ext cx="5486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Presented by: </a:t>
            </a:r>
          </a:p>
          <a:p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	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Norng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sokha</a:t>
            </a:r>
            <a:endParaRPr lang="en-US" sz="32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	Director of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Mse</a:t>
            </a:r>
            <a:endParaRPr lang="en-US" sz="32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10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0" y="0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752600" y="5181600"/>
            <a:ext cx="6172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Tel:	098 45 99 45</a:t>
            </a:r>
          </a:p>
          <a:p>
            <a:r>
              <a:rPr lang="en-US" sz="3200" dirty="0" smtClean="0"/>
              <a:t>Email: nsokha@mekong.edu.kh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67705"/>
            <a:ext cx="2209800" cy="1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543800" cy="5334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Arts &amp; Humanities Courses</a:t>
            </a:r>
          </a:p>
          <a:p>
            <a:pPr lvl="1"/>
            <a:r>
              <a:rPr lang="en-US" dirty="0" smtClean="0"/>
              <a:t>Literature</a:t>
            </a:r>
          </a:p>
          <a:p>
            <a:pPr lvl="1"/>
            <a:r>
              <a:rPr lang="en-US" dirty="0" smtClean="0"/>
              <a:t>History &amp; Culture</a:t>
            </a:r>
          </a:p>
          <a:p>
            <a:pPr lvl="1"/>
            <a:r>
              <a:rPr lang="en-US" dirty="0" smtClean="0"/>
              <a:t>Sociology</a:t>
            </a:r>
            <a:endParaRPr lang="en-US" dirty="0" smtClean="0"/>
          </a:p>
          <a:p>
            <a:pPr lvl="1"/>
            <a:r>
              <a:rPr lang="en-US" dirty="0" smtClean="0"/>
              <a:t>Adolescence</a:t>
            </a:r>
          </a:p>
          <a:p>
            <a:pPr lvl="1"/>
            <a:r>
              <a:rPr lang="en-US" dirty="0" smtClean="0"/>
              <a:t>Human Communication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Major Required Courses</a:t>
            </a:r>
          </a:p>
          <a:p>
            <a:pPr lvl="1"/>
            <a:r>
              <a:rPr lang="en-US" dirty="0" smtClean="0"/>
              <a:t>Listening, speaking, </a:t>
            </a:r>
          </a:p>
          <a:p>
            <a:pPr lvl="1"/>
            <a:r>
              <a:rPr lang="en-US" dirty="0" smtClean="0"/>
              <a:t>reading &amp; writing</a:t>
            </a:r>
          </a:p>
          <a:p>
            <a:pPr lvl="1"/>
            <a:r>
              <a:rPr lang="en-US" dirty="0" smtClean="0"/>
              <a:t>Grammar &amp; vocabulary</a:t>
            </a:r>
          </a:p>
          <a:p>
            <a:pPr lvl="1"/>
            <a:r>
              <a:rPr lang="en-US" dirty="0" smtClean="0"/>
              <a:t>Sentence Skills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52400" y="6340475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09723-C68F-47D5-BD32-C586A217C3B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67705"/>
            <a:ext cx="2209800" cy="1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Major Concentration Courses (TEFL)</a:t>
            </a:r>
          </a:p>
          <a:p>
            <a:pPr lvl="1"/>
            <a:r>
              <a:rPr lang="en-US" sz="2800" dirty="0" smtClean="0"/>
              <a:t>Applied Linguistics</a:t>
            </a:r>
          </a:p>
          <a:p>
            <a:pPr lvl="1"/>
            <a:r>
              <a:rPr lang="en-US" sz="2800" dirty="0" smtClean="0"/>
              <a:t>Teaching Methodology</a:t>
            </a:r>
          </a:p>
          <a:p>
            <a:pPr lvl="1"/>
            <a:r>
              <a:rPr lang="en-US" sz="2800" dirty="0" smtClean="0"/>
              <a:t>Foundations of Education</a:t>
            </a:r>
          </a:p>
          <a:p>
            <a:pPr lvl="1"/>
            <a:r>
              <a:rPr lang="en-US" sz="2800" dirty="0" smtClean="0"/>
              <a:t>Educational Psychology</a:t>
            </a:r>
          </a:p>
          <a:p>
            <a:pPr lvl="1"/>
            <a:r>
              <a:rPr lang="en-US" sz="2800" dirty="0" smtClean="0"/>
              <a:t>Educational Management</a:t>
            </a:r>
          </a:p>
          <a:p>
            <a:pPr lvl="1"/>
            <a:r>
              <a:rPr lang="en-US" sz="2800" dirty="0" smtClean="0"/>
              <a:t>Classroom Management &amp; Curriculum Development</a:t>
            </a:r>
          </a:p>
          <a:p>
            <a:pPr lvl="1"/>
            <a:r>
              <a:rPr lang="en-US" sz="2800" dirty="0" smtClean="0"/>
              <a:t>Testing in EFL</a:t>
            </a:r>
          </a:p>
          <a:p>
            <a:pPr lvl="1"/>
            <a:r>
              <a:rPr lang="en-US" sz="2800" dirty="0" smtClean="0"/>
              <a:t>Peer Teaching &amp; Practicum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  <p:pic>
        <p:nvPicPr>
          <p:cNvPr id="6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52400" y="6340475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09723-C68F-47D5-BD32-C586A217C3B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67705"/>
            <a:ext cx="2209800" cy="1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Major Concentration Courses (BE)</a:t>
            </a:r>
          </a:p>
          <a:p>
            <a:pPr lvl="1"/>
            <a:r>
              <a:rPr lang="en-US" sz="3200" dirty="0" smtClean="0"/>
              <a:t>Principles of Marketing</a:t>
            </a:r>
          </a:p>
          <a:p>
            <a:pPr lvl="1"/>
            <a:r>
              <a:rPr lang="en-US" sz="3200" dirty="0" smtClean="0"/>
              <a:t>Principles of Management</a:t>
            </a:r>
          </a:p>
          <a:p>
            <a:pPr lvl="1"/>
            <a:r>
              <a:rPr lang="en-US" sz="3200" dirty="0" smtClean="0"/>
              <a:t>Economic Thinking</a:t>
            </a:r>
          </a:p>
          <a:p>
            <a:pPr lvl="1"/>
            <a:r>
              <a:rPr lang="en-US" sz="3200" dirty="0" smtClean="0"/>
              <a:t>Understanding Business</a:t>
            </a:r>
          </a:p>
          <a:p>
            <a:pPr lvl="1"/>
            <a:r>
              <a:rPr lang="en-US" sz="3200" dirty="0" smtClean="0"/>
              <a:t>Communication Applications</a:t>
            </a:r>
            <a:endParaRPr lang="en-US" sz="3200" dirty="0" smtClean="0"/>
          </a:p>
          <a:p>
            <a:pPr lvl="1"/>
            <a:r>
              <a:rPr lang="en-US" sz="3200" dirty="0" smtClean="0"/>
              <a:t>Fundamentals of Leadership</a:t>
            </a:r>
          </a:p>
          <a:p>
            <a:pPr lvl="1"/>
            <a:r>
              <a:rPr lang="en-US" sz="3200" dirty="0" smtClean="0"/>
              <a:t>Entrepreneurship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52400" y="6340475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09723-C68F-47D5-BD32-C586A217C3B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67705"/>
            <a:ext cx="2209800" cy="1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62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Graduate Requirements</a:t>
            </a:r>
          </a:p>
          <a:p>
            <a:pPr lvl="1"/>
            <a:r>
              <a:rPr lang="en-US" sz="3200" dirty="0" smtClean="0"/>
              <a:t>Obtained at least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121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credit</a:t>
            </a:r>
          </a:p>
          <a:p>
            <a:pPr lvl="1"/>
            <a:r>
              <a:rPr lang="en-US" sz="3200" dirty="0" smtClean="0"/>
              <a:t>Obtained lat least </a:t>
            </a:r>
            <a:r>
              <a:rPr lang="en-US" sz="3200" dirty="0" smtClean="0">
                <a:solidFill>
                  <a:srgbClr val="C00000"/>
                </a:solidFill>
              </a:rPr>
              <a:t>62</a:t>
            </a:r>
            <a:r>
              <a:rPr lang="en-US" sz="3200" dirty="0" smtClean="0"/>
              <a:t> credits (Associate)</a:t>
            </a:r>
          </a:p>
          <a:p>
            <a:pPr lvl="1"/>
            <a:r>
              <a:rPr lang="en-US" sz="3200" dirty="0" smtClean="0"/>
              <a:t>Passed State Exam</a:t>
            </a:r>
          </a:p>
          <a:p>
            <a:pPr lvl="1"/>
            <a:r>
              <a:rPr lang="en-US" sz="3200" dirty="0" smtClean="0"/>
              <a:t>Entrepreneurship Project</a:t>
            </a:r>
          </a:p>
          <a:p>
            <a:pPr lvl="1"/>
            <a:r>
              <a:rPr lang="en-US" sz="3200" dirty="0" smtClean="0"/>
              <a:t>Projects Required by the school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  <p:pic>
        <p:nvPicPr>
          <p:cNvPr id="6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52400" y="6340475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09723-C68F-47D5-BD32-C586A217C3B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3657600"/>
            <a:ext cx="838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AutoNum type="romanUcPeriod"/>
            </a:pPr>
            <a:r>
              <a:rPr lang="en-US" sz="3600" dirty="0" smtClean="0">
                <a:latin typeface="Maiandra GD" pitchFamily="34" charset="0"/>
              </a:rPr>
              <a:t>What is Personal Development?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4953000"/>
            <a:ext cx="838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/>
            <a:r>
              <a:rPr lang="en-US" sz="3600" dirty="0" smtClean="0">
                <a:latin typeface="Maiandra GD" pitchFamily="34" charset="0"/>
              </a:rPr>
              <a:t>II. Importance of Personal Development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901825"/>
            <a:ext cx="8382000" cy="917575"/>
          </a:xfrm>
          <a:prstGeom prst="rect">
            <a:avLst/>
          </a:prstGeom>
          <a:solidFill>
            <a:schemeClr val="accent2"/>
          </a:solidFill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Personal Development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9" name="Picture 2" descr="MSE Header No Number.png"/>
          <p:cNvPicPr>
            <a:picLocks noChangeAspect="1" noChangeArrowheads="1"/>
          </p:cNvPicPr>
          <p:nvPr/>
        </p:nvPicPr>
        <p:blipFill>
          <a:blip r:embed="rId2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762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Maiandra GD" pitchFamily="34" charset="0"/>
              </a:rPr>
              <a:t>I. What is Personal Development?</a:t>
            </a:r>
            <a:endParaRPr lang="en-US" sz="44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8534400" cy="4144963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aiandra GD" pitchFamily="34" charset="0"/>
              </a:rPr>
              <a:t>Aristotle defined “Personal Development … practical wisdom”</a:t>
            </a:r>
          </a:p>
          <a:p>
            <a:endParaRPr lang="en-US" sz="4000" dirty="0">
              <a:latin typeface="Maiandra GD" pitchFamily="34" charset="0"/>
            </a:endParaRPr>
          </a:p>
          <a:p>
            <a:r>
              <a:rPr lang="en-US" sz="4000" dirty="0" smtClean="0">
                <a:latin typeface="Maiandra GD" pitchFamily="34" charset="0"/>
              </a:rPr>
              <a:t>Confucius defined “Personal Development … the source of managing the family and the state”</a:t>
            </a:r>
            <a:endParaRPr lang="en-US" sz="4000" dirty="0">
              <a:latin typeface="Maiandra GD" pitchFamily="34" charset="0"/>
            </a:endParaRPr>
          </a:p>
        </p:txBody>
      </p:sp>
      <p:pic>
        <p:nvPicPr>
          <p:cNvPr id="4" name="Picture 2" descr="MSE Header No Number.png"/>
          <p:cNvPicPr>
            <a:picLocks noChangeAspect="1" noChangeArrowheads="1"/>
          </p:cNvPicPr>
          <p:nvPr/>
        </p:nvPicPr>
        <p:blipFill>
          <a:blip r:embed="rId2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838200"/>
          <a:ext cx="815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MSE Header No Number.png"/>
          <p:cNvPicPr>
            <a:picLocks noChangeAspect="1" noChangeArrowheads="1"/>
          </p:cNvPicPr>
          <p:nvPr/>
        </p:nvPicPr>
        <p:blipFill>
          <a:blip r:embed="rId6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44958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Thought/ Mindset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438400" y="45720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Feeling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0574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Decision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4800600" y="20574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Action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7239000" y="19812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2057400" y="5334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200400" y="41148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419600" y="2971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781800" y="2971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MSE Header No Number.png"/>
          <p:cNvPicPr>
            <a:picLocks noChangeAspect="1" noChangeArrowheads="1"/>
          </p:cNvPicPr>
          <p:nvPr/>
        </p:nvPicPr>
        <p:blipFill>
          <a:blip r:embed="rId2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44958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Thought/ Mindset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438400" y="45720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Feeling about ‘Value’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0574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Decision on </a:t>
            </a:r>
          </a:p>
          <a:p>
            <a:pPr algn="ctr"/>
            <a:r>
              <a:rPr lang="en-US" sz="2400" dirty="0" smtClean="0"/>
              <a:t>‘Value’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4800600" y="20574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Action</a:t>
            </a:r>
          </a:p>
          <a:p>
            <a:pPr algn="ctr"/>
            <a:r>
              <a:rPr lang="en-US" sz="2400" dirty="0" smtClean="0"/>
              <a:t>on ‘the value’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7239000" y="19812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-Degree</a:t>
            </a:r>
          </a:p>
          <a:p>
            <a:pPr algn="ctr"/>
            <a:r>
              <a:rPr lang="en-US" sz="2400" dirty="0" smtClean="0"/>
              <a:t>-Career</a:t>
            </a:r>
          </a:p>
          <a:p>
            <a:pPr algn="ctr"/>
            <a:r>
              <a:rPr lang="en-US" sz="2400" dirty="0" smtClean="0"/>
              <a:t>-Quality of life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2057400" y="5334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200400" y="41148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419600" y="2971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781800" y="2971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MSE Header No Number.png"/>
          <p:cNvPicPr>
            <a:picLocks noChangeAspect="1" noChangeArrowheads="1"/>
          </p:cNvPicPr>
          <p:nvPr/>
        </p:nvPicPr>
        <p:blipFill>
          <a:blip r:embed="rId2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382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III. Goal Settings &amp; Planning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371600"/>
            <a:ext cx="2442288" cy="232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72034"/>
            <a:ext cx="2452688" cy="318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Diagram 5"/>
          <p:cNvGraphicFramePr/>
          <p:nvPr/>
        </p:nvGraphicFramePr>
        <p:xfrm>
          <a:off x="3124200" y="4292600"/>
          <a:ext cx="59436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200400" y="1524000"/>
            <a:ext cx="5715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you want to be…?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200400" y="3657600"/>
            <a:ext cx="5715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Where you want to go…?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67705"/>
            <a:ext cx="2209800" cy="1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0" y="0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304800" y="8382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838200"/>
            <a:ext cx="7162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Materials or Wealth …?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1981200"/>
            <a:ext cx="7162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Income …?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3200400"/>
            <a:ext cx="7162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Knowledge &amp; Skills …?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914400" y="4419600"/>
            <a:ext cx="7162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Oversea trips …?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5562600"/>
            <a:ext cx="7162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…?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Why Set Goals?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Maiandra GD" pitchFamily="34" charset="0"/>
              </a:rPr>
              <a:t>Long-term vision</a:t>
            </a:r>
          </a:p>
          <a:p>
            <a:r>
              <a:rPr lang="en-US" sz="4000" dirty="0" smtClean="0">
                <a:latin typeface="Maiandra GD" pitchFamily="34" charset="0"/>
              </a:rPr>
              <a:t>Short-term motivation</a:t>
            </a:r>
          </a:p>
          <a:p>
            <a:r>
              <a:rPr lang="en-US" sz="4000" dirty="0" smtClean="0">
                <a:latin typeface="Maiandra GD" pitchFamily="34" charset="0"/>
              </a:rPr>
              <a:t>Time</a:t>
            </a:r>
          </a:p>
          <a:p>
            <a:r>
              <a:rPr lang="en-US" sz="4000" dirty="0" smtClean="0">
                <a:latin typeface="Maiandra GD" pitchFamily="34" charset="0"/>
              </a:rPr>
              <a:t>Resource</a:t>
            </a:r>
          </a:p>
          <a:p>
            <a:r>
              <a:rPr lang="en-US" sz="4000" dirty="0" smtClean="0">
                <a:latin typeface="Maiandra GD" pitchFamily="34" charset="0"/>
              </a:rPr>
              <a:t>Improve quality of life</a:t>
            </a:r>
            <a:endParaRPr lang="en-US" sz="4000" dirty="0">
              <a:latin typeface="Maiandra G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41923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447800"/>
            <a:ext cx="5410200" cy="4419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>
                <a:latin typeface="Maiandra GD" pitchFamily="34" charset="0"/>
              </a:rPr>
              <a:t>S</a:t>
            </a:r>
            <a:r>
              <a:rPr lang="en-US" dirty="0" smtClean="0">
                <a:latin typeface="Maiandra GD" pitchFamily="34" charset="0"/>
              </a:rPr>
              <a:t> -   Specific (or Significant)</a:t>
            </a:r>
          </a:p>
          <a:p>
            <a:pPr lvl="0"/>
            <a:r>
              <a:rPr lang="en-US" b="1" dirty="0" smtClean="0">
                <a:latin typeface="Maiandra GD" pitchFamily="34" charset="0"/>
              </a:rPr>
              <a:t>M</a:t>
            </a:r>
            <a:r>
              <a:rPr lang="en-US" dirty="0" smtClean="0">
                <a:latin typeface="Maiandra GD" pitchFamily="34" charset="0"/>
              </a:rPr>
              <a:t> - Measurable (or </a:t>
            </a:r>
          </a:p>
          <a:p>
            <a:pPr lvl="0">
              <a:buNone/>
            </a:pPr>
            <a:r>
              <a:rPr lang="en-US" dirty="0" smtClean="0">
                <a:latin typeface="Maiandra GD" pitchFamily="34" charset="0"/>
              </a:rPr>
              <a:t>         Meaningful)</a:t>
            </a:r>
          </a:p>
          <a:p>
            <a:pPr lvl="0"/>
            <a:r>
              <a:rPr lang="en-US" b="1" dirty="0" smtClean="0">
                <a:latin typeface="Maiandra GD" pitchFamily="34" charset="0"/>
              </a:rPr>
              <a:t>A</a:t>
            </a:r>
            <a:r>
              <a:rPr lang="en-US" dirty="0" smtClean="0">
                <a:latin typeface="Maiandra GD" pitchFamily="34" charset="0"/>
              </a:rPr>
              <a:t> - Attainable </a:t>
            </a:r>
          </a:p>
          <a:p>
            <a:pPr lvl="0">
              <a:buNone/>
            </a:pPr>
            <a:r>
              <a:rPr lang="en-US" dirty="0" smtClean="0">
                <a:latin typeface="Maiandra GD" pitchFamily="34" charset="0"/>
              </a:rPr>
              <a:t>        (or Action-Oriented)</a:t>
            </a:r>
          </a:p>
          <a:p>
            <a:pPr lvl="0"/>
            <a:r>
              <a:rPr lang="en-US" b="1" dirty="0" smtClean="0">
                <a:latin typeface="Maiandra GD" pitchFamily="34" charset="0"/>
              </a:rPr>
              <a:t>R</a:t>
            </a:r>
            <a:r>
              <a:rPr lang="en-US" dirty="0" smtClean="0">
                <a:latin typeface="Maiandra GD" pitchFamily="34" charset="0"/>
              </a:rPr>
              <a:t> - Relevant </a:t>
            </a:r>
          </a:p>
          <a:p>
            <a:pPr lvl="0">
              <a:buNone/>
            </a:pPr>
            <a:r>
              <a:rPr lang="en-US" dirty="0" smtClean="0">
                <a:latin typeface="Maiandra GD" pitchFamily="34" charset="0"/>
              </a:rPr>
              <a:t>        (or Rewarding)</a:t>
            </a:r>
          </a:p>
          <a:p>
            <a:pPr lvl="0"/>
            <a:r>
              <a:rPr lang="en-US" b="1" dirty="0" smtClean="0">
                <a:latin typeface="Maiandra GD" pitchFamily="34" charset="0"/>
              </a:rPr>
              <a:t>T</a:t>
            </a:r>
            <a:r>
              <a:rPr lang="en-US" dirty="0" smtClean="0">
                <a:latin typeface="Maiandra GD" pitchFamily="34" charset="0"/>
              </a:rPr>
              <a:t> - Time-bound </a:t>
            </a:r>
          </a:p>
          <a:p>
            <a:pPr lvl="0">
              <a:buNone/>
            </a:pPr>
            <a:r>
              <a:rPr lang="en-US" dirty="0" smtClean="0">
                <a:latin typeface="Maiandra GD" pitchFamily="34" charset="0"/>
              </a:rPr>
              <a:t>		(or </a:t>
            </a:r>
            <a:r>
              <a:rPr lang="en-US" dirty="0" err="1" smtClean="0">
                <a:latin typeface="Maiandra GD" pitchFamily="34" charset="0"/>
              </a:rPr>
              <a:t>Trackable</a:t>
            </a:r>
            <a:r>
              <a:rPr lang="en-US" dirty="0" smtClean="0">
                <a:latin typeface="Maiandra GD" pitchFamily="34" charset="0"/>
              </a:rPr>
              <a:t>)</a:t>
            </a:r>
          </a:p>
          <a:p>
            <a:pPr>
              <a:buNone/>
            </a:pPr>
            <a:endParaRPr lang="en-US" dirty="0">
              <a:latin typeface="Maiandra G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068955" cy="416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From Big to Small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Maiandra GD" pitchFamily="34" charset="0"/>
              </a:rPr>
              <a:t>10 years</a:t>
            </a:r>
          </a:p>
          <a:p>
            <a:pPr lvl="1"/>
            <a:r>
              <a:rPr lang="en-US" sz="4800" dirty="0" smtClean="0">
                <a:latin typeface="Maiandra GD" pitchFamily="34" charset="0"/>
              </a:rPr>
              <a:t>5 years</a:t>
            </a:r>
          </a:p>
          <a:p>
            <a:pPr lvl="2"/>
            <a:r>
              <a:rPr lang="en-US" sz="4400" dirty="0" smtClean="0">
                <a:latin typeface="Maiandra GD" pitchFamily="34" charset="0"/>
              </a:rPr>
              <a:t>1 year</a:t>
            </a:r>
          </a:p>
          <a:p>
            <a:pPr lvl="3"/>
            <a:r>
              <a:rPr lang="en-US" sz="4000" dirty="0" smtClean="0">
                <a:latin typeface="Maiandra GD" pitchFamily="34" charset="0"/>
              </a:rPr>
              <a:t>1 month</a:t>
            </a:r>
          </a:p>
          <a:p>
            <a:pPr lvl="4"/>
            <a:r>
              <a:rPr lang="en-US" sz="4000" dirty="0" smtClean="0">
                <a:latin typeface="Maiandra GD" pitchFamily="34" charset="0"/>
              </a:rPr>
              <a:t>1 week</a:t>
            </a:r>
          </a:p>
          <a:p>
            <a:pPr lvl="5"/>
            <a:r>
              <a:rPr lang="en-US" sz="4000" dirty="0" smtClean="0">
                <a:latin typeface="Maiandra GD" pitchFamily="34" charset="0"/>
              </a:rPr>
              <a:t>1 day</a:t>
            </a:r>
            <a:endParaRPr lang="en-US" sz="40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17837"/>
            <a:ext cx="8077200" cy="944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>
                <a:latin typeface="Maiandra GD" pitchFamily="34" charset="0"/>
              </a:rPr>
              <a:t>Thanks for Your Participation!</a:t>
            </a:r>
            <a:endParaRPr lang="en-US" sz="4800" dirty="0">
              <a:latin typeface="Maiandra GD" pitchFamily="34" charset="0"/>
            </a:endParaRPr>
          </a:p>
        </p:txBody>
      </p:sp>
      <p:pic>
        <p:nvPicPr>
          <p:cNvPr id="4" name="Picture 2" descr="MSE Header No Number.png"/>
          <p:cNvPicPr>
            <a:picLocks noChangeAspect="1" noChangeArrowheads="1"/>
          </p:cNvPicPr>
          <p:nvPr/>
        </p:nvPicPr>
        <p:blipFill>
          <a:blip r:embed="rId2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67705"/>
            <a:ext cx="2209800" cy="1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0" y="0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152400" y="7620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62788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Georgia" pitchFamily="18" charset="0"/>
              </a:rPr>
              <a:t>About  Mekong School of English (</a:t>
            </a:r>
            <a:r>
              <a:rPr lang="en-US" sz="3200" b="1" dirty="0" err="1" smtClean="0">
                <a:latin typeface="Georgia" pitchFamily="18" charset="0"/>
              </a:rPr>
              <a:t>MSE</a:t>
            </a:r>
            <a:r>
              <a:rPr lang="en-US" sz="3200" b="1" dirty="0" smtClean="0">
                <a:latin typeface="Georgia" pitchFamily="18" charset="0"/>
              </a:rPr>
              <a:t>)</a:t>
            </a:r>
            <a:endParaRPr lang="en-US" sz="3200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Vision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To develop learners to be </a:t>
            </a:r>
            <a:r>
              <a:rPr lang="en-US" b="1" dirty="0" smtClean="0"/>
              <a:t>Creative</a:t>
            </a:r>
            <a:r>
              <a:rPr lang="en-US" dirty="0" smtClean="0"/>
              <a:t> and </a:t>
            </a:r>
            <a:r>
              <a:rPr lang="en-US" b="1" dirty="0" smtClean="0"/>
              <a:t>Innovative</a:t>
            </a:r>
            <a:r>
              <a:rPr lang="en-US" dirty="0" smtClean="0"/>
              <a:t> in </a:t>
            </a:r>
            <a:r>
              <a:rPr lang="en-US" b="1" dirty="0" smtClean="0"/>
              <a:t>Education</a:t>
            </a:r>
            <a:r>
              <a:rPr lang="en-US" dirty="0" smtClean="0"/>
              <a:t> and </a:t>
            </a:r>
            <a:r>
              <a:rPr lang="en-US" b="1" dirty="0" smtClean="0"/>
              <a:t>Business</a:t>
            </a:r>
            <a:r>
              <a:rPr lang="en-US" dirty="0" smtClean="0"/>
              <a:t> with </a:t>
            </a:r>
            <a:r>
              <a:rPr lang="en-US" b="1" dirty="0" smtClean="0"/>
              <a:t>Proficient use of English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Mission</a:t>
            </a:r>
          </a:p>
          <a:p>
            <a:pPr lvl="1"/>
            <a:r>
              <a:rPr lang="en-US" dirty="0" smtClean="0"/>
              <a:t>To promote effective learning &amp; teaching</a:t>
            </a:r>
          </a:p>
          <a:p>
            <a:pPr lvl="1"/>
            <a:r>
              <a:rPr lang="en-US" dirty="0" smtClean="0"/>
              <a:t>To promote professional communication nationally &amp; internationally</a:t>
            </a:r>
          </a:p>
          <a:p>
            <a:pPr lvl="1"/>
            <a:r>
              <a:rPr lang="en-US" dirty="0" smtClean="0"/>
              <a:t>To promote other skills related to education, business &amp; entrepreneurship</a:t>
            </a:r>
          </a:p>
          <a:p>
            <a:endParaRPr lang="en-US" dirty="0"/>
          </a:p>
        </p:txBody>
      </p:sp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67705"/>
            <a:ext cx="2209800" cy="1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40475"/>
            <a:ext cx="457200" cy="365125"/>
          </a:xfrm>
        </p:spPr>
        <p:txBody>
          <a:bodyPr/>
          <a:lstStyle/>
          <a:p>
            <a:pPr algn="ctr"/>
            <a:fld id="{DFE09723-C68F-47D5-BD32-C586A217C3B3}" type="slidenum">
              <a:rPr lang="en-US" sz="1400" b="1" smtClean="0">
                <a:latin typeface="Times New Roman" pitchFamily="18" charset="0"/>
                <a:cs typeface="Times New Roman" pitchFamily="18" charset="0"/>
              </a:rPr>
              <a:pPr algn="ctr"/>
              <a:t>4</a:t>
            </a:fld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0" y="0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6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4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4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4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4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2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8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8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8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8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8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8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8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8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67705"/>
            <a:ext cx="2209800" cy="1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56488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itchFamily="18" charset="0"/>
              </a:rPr>
              <a:t>Programs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Bachelor Degree</a:t>
            </a:r>
          </a:p>
          <a:p>
            <a:pPr lvl="1"/>
            <a:r>
              <a:rPr lang="en-US" sz="3200" dirty="0" smtClean="0"/>
              <a:t>Bachelor of Education in Teaching English as a Foreign Language (</a:t>
            </a:r>
            <a:r>
              <a:rPr lang="en-US" sz="3200" dirty="0" err="1" smtClean="0"/>
              <a:t>BEdu</a:t>
            </a:r>
            <a:r>
              <a:rPr lang="en-US" sz="3200" dirty="0" smtClean="0"/>
              <a:t>. in </a:t>
            </a:r>
            <a:r>
              <a:rPr lang="en-US" sz="3200" dirty="0" err="1" smtClean="0"/>
              <a:t>TEFL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Bachelor of Arts in Business English (BA. in BE)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Associate Degree</a:t>
            </a:r>
          </a:p>
          <a:p>
            <a:pPr lvl="1"/>
            <a:r>
              <a:rPr lang="en-US" sz="3200" dirty="0" smtClean="0"/>
              <a:t>Associate in English Literature (ASS in EL)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6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52400" y="6340475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09723-C68F-47D5-BD32-C586A217C3B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666568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Learning Outcomes &amp; Career Options for TEFL</a:t>
            </a:r>
            <a:endParaRPr lang="en-US" sz="3200" dirty="0"/>
          </a:p>
        </p:txBody>
      </p:sp>
      <p:pic>
        <p:nvPicPr>
          <p:cNvPr id="3074" name="Picture 2" descr="C:\Users\T-Sokha\Desktop\MSE design\brochure Bed &amp; BA\New Folder\BEdu 16 May 2011 (Front).png"/>
          <p:cNvPicPr>
            <a:picLocks noChangeAspect="1" noChangeArrowheads="1"/>
          </p:cNvPicPr>
          <p:nvPr/>
        </p:nvPicPr>
        <p:blipFill>
          <a:blip r:embed="rId2"/>
          <a:srcRect l="65492" t="52410" r="3275" b="30284"/>
          <a:stretch>
            <a:fillRect/>
          </a:stretch>
        </p:blipFill>
        <p:spPr bwMode="auto">
          <a:xfrm>
            <a:off x="152400" y="2733368"/>
            <a:ext cx="4343400" cy="3362632"/>
          </a:xfrm>
          <a:prstGeom prst="rect">
            <a:avLst/>
          </a:prstGeom>
          <a:noFill/>
        </p:spPr>
      </p:pic>
      <p:pic>
        <p:nvPicPr>
          <p:cNvPr id="8" name="Picture 2" descr="C:\Users\T-Sokha\Desktop\MSE design\brochure Bed &amp; BA\New Folder\BEdu 16 May 2011 (Front).png"/>
          <p:cNvPicPr>
            <a:picLocks noChangeAspect="1" noChangeArrowheads="1"/>
          </p:cNvPicPr>
          <p:nvPr/>
        </p:nvPicPr>
        <p:blipFill>
          <a:blip r:embed="rId2"/>
          <a:srcRect l="65492" t="81974" b="721"/>
          <a:stretch>
            <a:fillRect/>
          </a:stretch>
        </p:blipFill>
        <p:spPr bwMode="auto">
          <a:xfrm>
            <a:off x="4724400" y="2885768"/>
            <a:ext cx="4419600" cy="3255764"/>
          </a:xfrm>
          <a:prstGeom prst="rect">
            <a:avLst/>
          </a:prstGeom>
          <a:noFill/>
        </p:spPr>
      </p:pic>
      <p:pic>
        <p:nvPicPr>
          <p:cNvPr id="10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0" y="0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9723-C68F-47D5-BD32-C586A217C3B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60020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Learning Outcomes &amp; Career Options for Business English</a:t>
            </a:r>
            <a:endParaRPr lang="en-US" sz="2800" dirty="0"/>
          </a:p>
        </p:txBody>
      </p:sp>
      <p:pic>
        <p:nvPicPr>
          <p:cNvPr id="7" name="Picture 2" descr="C:\Users\T-Sokha\Desktop\MSE design\brochure Bed &amp; BA\New Folder\BA 16 May 2011 (Front).png"/>
          <p:cNvPicPr>
            <a:picLocks noChangeAspect="1" noChangeArrowheads="1"/>
          </p:cNvPicPr>
          <p:nvPr/>
        </p:nvPicPr>
        <p:blipFill>
          <a:blip r:embed="rId2"/>
          <a:srcRect l="64383" t="83045" r="1706"/>
          <a:stretch>
            <a:fillRect/>
          </a:stretch>
        </p:blipFill>
        <p:spPr bwMode="auto">
          <a:xfrm>
            <a:off x="4419600" y="2743200"/>
            <a:ext cx="4724400" cy="3543300"/>
          </a:xfrm>
          <a:prstGeom prst="rect">
            <a:avLst/>
          </a:prstGeom>
          <a:noFill/>
        </p:spPr>
      </p:pic>
      <p:pic>
        <p:nvPicPr>
          <p:cNvPr id="1027" name="Picture 3" descr="C:\Users\T-Sokha\Desktop\MSE design\brochure Bed &amp; BA\New Folder\BA 16 May 2011 (Front).png"/>
          <p:cNvPicPr>
            <a:picLocks noChangeAspect="1" noChangeArrowheads="1"/>
          </p:cNvPicPr>
          <p:nvPr/>
        </p:nvPicPr>
        <p:blipFill>
          <a:blip r:embed="rId2"/>
          <a:srcRect l="65114" t="49282" r="1638" b="31318"/>
          <a:stretch>
            <a:fillRect/>
          </a:stretch>
        </p:blipFill>
        <p:spPr bwMode="auto">
          <a:xfrm>
            <a:off x="152398" y="2819400"/>
            <a:ext cx="4097867" cy="3352800"/>
          </a:xfrm>
          <a:prstGeom prst="rect">
            <a:avLst/>
          </a:prstGeom>
          <a:noFill/>
        </p:spPr>
      </p:pic>
      <p:pic>
        <p:nvPicPr>
          <p:cNvPr id="10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0" y="0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67705"/>
            <a:ext cx="2209800" cy="1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56096"/>
          <a:ext cx="7924800" cy="446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8734"/>
                <a:gridCol w="1004595"/>
                <a:gridCol w="792782"/>
                <a:gridCol w="898689"/>
              </a:tblGrid>
              <a:tr h="48920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Requirement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TEFL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AD</a:t>
                      </a:r>
                      <a:endParaRPr lang="en-US" sz="2000" b="1" dirty="0"/>
                    </a:p>
                  </a:txBody>
                  <a:tcPr/>
                </a:tc>
              </a:tr>
              <a:tr h="489206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Foundation</a:t>
                      </a:r>
                      <a:r>
                        <a:rPr lang="en-US" sz="2200" b="0" baseline="0" dirty="0" smtClean="0"/>
                        <a:t> Courses (FC)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30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30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dirty="0"/>
                    </a:p>
                  </a:txBody>
                  <a:tcPr/>
                </a:tc>
              </a:tr>
              <a:tr h="489206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General</a:t>
                      </a:r>
                      <a:r>
                        <a:rPr lang="en-US" sz="2200" b="0" baseline="0" dirty="0" smtClean="0"/>
                        <a:t> Compulsory Courses (GCC)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M/P</a:t>
                      </a:r>
                      <a:endParaRPr lang="en-US" sz="2200" b="0" dirty="0"/>
                    </a:p>
                  </a:txBody>
                  <a:tcPr/>
                </a:tc>
              </a:tr>
              <a:tr h="489206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Arts &amp; Humanities</a:t>
                      </a:r>
                      <a:r>
                        <a:rPr lang="en-US" sz="2200" b="0" baseline="0" dirty="0" smtClean="0"/>
                        <a:t> Courses (AHC)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21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18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18</a:t>
                      </a:r>
                      <a:endParaRPr lang="en-US" sz="2200" b="0" dirty="0"/>
                    </a:p>
                  </a:txBody>
                  <a:tcPr/>
                </a:tc>
              </a:tr>
              <a:tr h="489206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Major Required Courses</a:t>
                      </a:r>
                      <a:r>
                        <a:rPr lang="en-US" sz="2200" b="0" baseline="0" dirty="0" smtClean="0"/>
                        <a:t> (MRC)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40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40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26</a:t>
                      </a:r>
                      <a:endParaRPr lang="en-US" sz="2200" b="0" dirty="0"/>
                    </a:p>
                  </a:txBody>
                  <a:tcPr/>
                </a:tc>
              </a:tr>
              <a:tr h="489206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Major Concentration Courses</a:t>
                      </a:r>
                      <a:r>
                        <a:rPr lang="en-US" sz="2200" b="0" baseline="0" dirty="0" smtClean="0"/>
                        <a:t> (MCC)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24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24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18</a:t>
                      </a:r>
                      <a:endParaRPr lang="en-US" sz="2200" b="0" dirty="0"/>
                    </a:p>
                  </a:txBody>
                  <a:tcPr/>
                </a:tc>
              </a:tr>
              <a:tr h="489206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Elective Courses (EC)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6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9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3</a:t>
                      </a:r>
                      <a:endParaRPr lang="en-US" sz="2200" b="0" dirty="0"/>
                    </a:p>
                  </a:txBody>
                  <a:tcPr/>
                </a:tc>
              </a:tr>
              <a:tr h="489206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Thesis</a:t>
                      </a:r>
                      <a:r>
                        <a:rPr lang="en-US" sz="2200" b="0" baseline="0" dirty="0" smtClean="0"/>
                        <a:t> &amp; Projects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27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27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12</a:t>
                      </a:r>
                      <a:endParaRPr lang="en-US" sz="2200" b="0" dirty="0"/>
                    </a:p>
                  </a:txBody>
                  <a:tcPr/>
                </a:tc>
              </a:tr>
              <a:tr h="554859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Total Credits Exclude Thesis &amp; Projects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121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121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65</a:t>
                      </a:r>
                      <a:endParaRPr lang="en-US" sz="2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278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C9508"/>
                </a:solidFill>
                <a:latin typeface="Georgia" pitchFamily="18" charset="0"/>
              </a:rPr>
              <a:t>Curriculum Structure</a:t>
            </a:r>
            <a:endParaRPr lang="en-US" sz="4000" b="1" dirty="0">
              <a:solidFill>
                <a:srgbClr val="0C9508"/>
              </a:solidFill>
              <a:latin typeface="Georgia" pitchFamily="18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52400" y="6340475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09723-C68F-47D5-BD32-C586A217C3B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Georgia" pitchFamily="18" charset="0"/>
              </a:rPr>
              <a:t>Detailed Curriculum</a:t>
            </a:r>
            <a:endParaRPr lang="en-US" sz="4400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Foundation Courses</a:t>
            </a:r>
          </a:p>
          <a:p>
            <a:pPr lvl="1"/>
            <a:r>
              <a:rPr lang="en-US" dirty="0" smtClean="0"/>
              <a:t>Arts &amp; Humanities</a:t>
            </a:r>
          </a:p>
          <a:p>
            <a:pPr lvl="1"/>
            <a:r>
              <a:rPr lang="en-US" dirty="0" smtClean="0"/>
              <a:t>Social Science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Foreign Language</a:t>
            </a:r>
          </a:p>
          <a:p>
            <a:pPr lvl="1"/>
            <a:r>
              <a:rPr lang="en-US" dirty="0" smtClean="0"/>
              <a:t>Skills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General Compulsory</a:t>
            </a:r>
          </a:p>
          <a:p>
            <a:pPr lvl="1"/>
            <a:r>
              <a:rPr lang="en-US" dirty="0" smtClean="0"/>
              <a:t>Computer Application</a:t>
            </a:r>
            <a:endParaRPr lang="en-US" dirty="0"/>
          </a:p>
        </p:txBody>
      </p:sp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67705"/>
            <a:ext cx="2209800" cy="1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SE Header No Number.png"/>
          <p:cNvPicPr>
            <a:picLocks noChangeAspect="1" noChangeArrowheads="1"/>
          </p:cNvPicPr>
          <p:nvPr/>
        </p:nvPicPr>
        <p:blipFill>
          <a:blip r:embed="rId3" cstate="print"/>
          <a:srcRect r="1799"/>
          <a:stretch>
            <a:fillRect/>
          </a:stretch>
        </p:blipFill>
        <p:spPr bwMode="auto">
          <a:xfrm>
            <a:off x="2354" y="-3115"/>
            <a:ext cx="914164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52400" y="6340475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09723-C68F-47D5-BD32-C586A217C3B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6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672</TotalTime>
  <Words>589</Words>
  <Application>Microsoft Office PowerPoint</Application>
  <PresentationFormat>On-screen Show (4:3)</PresentationFormat>
  <Paragraphs>194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Slide 3</vt:lpstr>
      <vt:lpstr>About  Mekong School of English (MSE)</vt:lpstr>
      <vt:lpstr>Programs</vt:lpstr>
      <vt:lpstr>Slide 6</vt:lpstr>
      <vt:lpstr>Slide 7</vt:lpstr>
      <vt:lpstr>Curriculum Structure</vt:lpstr>
      <vt:lpstr>Detailed Curriculum</vt:lpstr>
      <vt:lpstr>Slide 10</vt:lpstr>
      <vt:lpstr>Slide 11</vt:lpstr>
      <vt:lpstr>Slide 12</vt:lpstr>
      <vt:lpstr>Slide 13</vt:lpstr>
      <vt:lpstr>Slide 14</vt:lpstr>
      <vt:lpstr>I. What is Personal Development?</vt:lpstr>
      <vt:lpstr>Slide 16</vt:lpstr>
      <vt:lpstr>Slide 17</vt:lpstr>
      <vt:lpstr>Slide 18</vt:lpstr>
      <vt:lpstr>III. Goal Settings &amp; Planning</vt:lpstr>
      <vt:lpstr>Slide 20</vt:lpstr>
      <vt:lpstr>Why Set Goals?</vt:lpstr>
      <vt:lpstr>Slide 22</vt:lpstr>
      <vt:lpstr>From Big to Small</vt:lpstr>
      <vt:lpstr>Slide 24</vt:lpstr>
    </vt:vector>
  </TitlesOfParts>
  <Company>OSC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 Sokchea</dc:creator>
  <cp:lastModifiedBy>T-Sokha</cp:lastModifiedBy>
  <cp:revision>127</cp:revision>
  <dcterms:created xsi:type="dcterms:W3CDTF">2010-08-04T02:03:09Z</dcterms:created>
  <dcterms:modified xsi:type="dcterms:W3CDTF">2011-10-03T04:14:36Z</dcterms:modified>
</cp:coreProperties>
</file>